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8" r:id="rId3"/>
    <p:sldMasterId id="2147483686" r:id="rId4"/>
    <p:sldMasterId id="2147483704" r:id="rId5"/>
  </p:sldMasterIdLst>
  <p:notesMasterIdLst>
    <p:notesMasterId r:id="rId29"/>
  </p:notesMasterIdLst>
  <p:sldIdLst>
    <p:sldId id="276" r:id="rId6"/>
    <p:sldId id="4553" r:id="rId7"/>
    <p:sldId id="279" r:id="rId8"/>
    <p:sldId id="1827" r:id="rId9"/>
    <p:sldId id="4544" r:id="rId10"/>
    <p:sldId id="4369" r:id="rId11"/>
    <p:sldId id="4360" r:id="rId12"/>
    <p:sldId id="598" r:id="rId13"/>
    <p:sldId id="330" r:id="rId14"/>
    <p:sldId id="1250" r:id="rId15"/>
    <p:sldId id="300" r:id="rId16"/>
    <p:sldId id="318" r:id="rId17"/>
    <p:sldId id="4545" r:id="rId18"/>
    <p:sldId id="3198" r:id="rId19"/>
    <p:sldId id="677" r:id="rId20"/>
    <p:sldId id="4554" r:id="rId21"/>
    <p:sldId id="4546" r:id="rId22"/>
    <p:sldId id="4548" r:id="rId23"/>
    <p:sldId id="4547" r:id="rId24"/>
    <p:sldId id="4551" r:id="rId25"/>
    <p:sldId id="4549" r:id="rId26"/>
    <p:sldId id="4552" r:id="rId27"/>
    <p:sldId id="4550"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60"/>
  </p:normalViewPr>
  <p:slideViewPr>
    <p:cSldViewPr snapToGrid="0">
      <p:cViewPr varScale="1">
        <p:scale>
          <a:sx n="97" d="100"/>
          <a:sy n="97" d="100"/>
        </p:scale>
        <p:origin x="86"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it-IT"/>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it-IT"/>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it-IT"/>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BAA75-1B5D-4944-813D-8A151306CA51}" type="datetimeFigureOut">
              <a:rPr lang="it-IT" smtClean="0"/>
              <a:t>23/11/2018</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71B5AD-01F8-4D49-8C77-69F7B1B83BA6}" type="slidenum">
              <a:rPr lang="it-IT" smtClean="0"/>
              <a:t>‹#›</a:t>
            </a:fld>
            <a:endParaRPr lang="it-IT"/>
          </a:p>
        </p:txBody>
      </p:sp>
    </p:spTree>
    <p:extLst>
      <p:ext uri="{BB962C8B-B14F-4D97-AF65-F5344CB8AC3E}">
        <p14:creationId xmlns:p14="http://schemas.microsoft.com/office/powerpoint/2010/main" val="1087460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11/23/2018 9:39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4414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8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06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759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08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657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2931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337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8679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3B1D58-FEA4-4F4A-A8ED-0FD355424B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665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613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11/23/2018 9:39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6096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547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05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11/23/2018 9:39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25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9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1F56-6B2F-4F2D-BEA5-F95598A127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EB39B2A1-B0D7-4E65-9A09-F53CB430B0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C5213094-A4FA-48CA-9218-EE3984A3D46B}"/>
              </a:ext>
            </a:extLst>
          </p:cNvPr>
          <p:cNvSpPr>
            <a:spLocks noGrp="1"/>
          </p:cNvSpPr>
          <p:nvPr>
            <p:ph type="dt" sz="half" idx="10"/>
          </p:nvPr>
        </p:nvSpPr>
        <p:spPr/>
        <p:txBody>
          <a:bodyPr/>
          <a:lstStyle/>
          <a:p>
            <a:fld id="{DA15F847-E5FF-4409-9679-AB514843A5BF}" type="datetimeFigureOut">
              <a:rPr lang="it-IT" smtClean="0"/>
              <a:t>23/11/2018</a:t>
            </a:fld>
            <a:endParaRPr lang="it-IT"/>
          </a:p>
        </p:txBody>
      </p:sp>
      <p:sp>
        <p:nvSpPr>
          <p:cNvPr id="5" name="Footer Placeholder 4">
            <a:extLst>
              <a:ext uri="{FF2B5EF4-FFF2-40B4-BE49-F238E27FC236}">
                <a16:creationId xmlns:a16="http://schemas.microsoft.com/office/drawing/2014/main" id="{EEE9AA23-239D-4B69-ABD7-CDE03D075C3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91C4FEB5-155C-498B-8956-BB84C55359F1}"/>
              </a:ext>
            </a:extLst>
          </p:cNvPr>
          <p:cNvSpPr>
            <a:spLocks noGrp="1"/>
          </p:cNvSpPr>
          <p:nvPr>
            <p:ph type="sldNum" sz="quarter" idx="12"/>
          </p:nvPr>
        </p:nvSpPr>
        <p:spPr/>
        <p:txBody>
          <a:bodyPr/>
          <a:lstStyle/>
          <a:p>
            <a:fld id="{F7AE7E1E-2625-420D-A4F3-921FD32CF15E}" type="slidenum">
              <a:rPr lang="it-IT" smtClean="0"/>
              <a:t>‹#›</a:t>
            </a:fld>
            <a:endParaRPr lang="it-IT"/>
          </a:p>
        </p:txBody>
      </p:sp>
    </p:spTree>
    <p:extLst>
      <p:ext uri="{BB962C8B-B14F-4D97-AF65-F5344CB8AC3E}">
        <p14:creationId xmlns:p14="http://schemas.microsoft.com/office/powerpoint/2010/main" val="2395109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F53D5-CF25-401C-A31F-17F9F3F092F8}"/>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2E21D984-7720-4F73-AF53-F79DF30E91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A5AC5873-FCA8-4EE8-880A-15A5A24DA963}"/>
              </a:ext>
            </a:extLst>
          </p:cNvPr>
          <p:cNvSpPr>
            <a:spLocks noGrp="1"/>
          </p:cNvSpPr>
          <p:nvPr>
            <p:ph type="dt" sz="half" idx="10"/>
          </p:nvPr>
        </p:nvSpPr>
        <p:spPr/>
        <p:txBody>
          <a:bodyPr/>
          <a:lstStyle/>
          <a:p>
            <a:fld id="{DA15F847-E5FF-4409-9679-AB514843A5BF}" type="datetimeFigureOut">
              <a:rPr lang="it-IT" smtClean="0"/>
              <a:t>23/11/2018</a:t>
            </a:fld>
            <a:endParaRPr lang="it-IT"/>
          </a:p>
        </p:txBody>
      </p:sp>
      <p:sp>
        <p:nvSpPr>
          <p:cNvPr id="5" name="Footer Placeholder 4">
            <a:extLst>
              <a:ext uri="{FF2B5EF4-FFF2-40B4-BE49-F238E27FC236}">
                <a16:creationId xmlns:a16="http://schemas.microsoft.com/office/drawing/2014/main" id="{8A65ECBA-2D8E-4F45-BF4D-59611561286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AC3524C-E5B1-4A99-A177-1B431992A582}"/>
              </a:ext>
            </a:extLst>
          </p:cNvPr>
          <p:cNvSpPr>
            <a:spLocks noGrp="1"/>
          </p:cNvSpPr>
          <p:nvPr>
            <p:ph type="sldNum" sz="quarter" idx="12"/>
          </p:nvPr>
        </p:nvSpPr>
        <p:spPr/>
        <p:txBody>
          <a:bodyPr/>
          <a:lstStyle/>
          <a:p>
            <a:fld id="{F7AE7E1E-2625-420D-A4F3-921FD32CF15E}" type="slidenum">
              <a:rPr lang="it-IT" smtClean="0"/>
              <a:t>‹#›</a:t>
            </a:fld>
            <a:endParaRPr lang="it-IT"/>
          </a:p>
        </p:txBody>
      </p:sp>
    </p:spTree>
    <p:extLst>
      <p:ext uri="{BB962C8B-B14F-4D97-AF65-F5344CB8AC3E}">
        <p14:creationId xmlns:p14="http://schemas.microsoft.com/office/powerpoint/2010/main" val="196434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6A6513-DA70-417E-92AC-F8CB071AC5A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732A3463-84DE-4498-BC6F-309FE07E15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06F3A471-4DB5-44AA-96E6-A42F5DC01C90}"/>
              </a:ext>
            </a:extLst>
          </p:cNvPr>
          <p:cNvSpPr>
            <a:spLocks noGrp="1"/>
          </p:cNvSpPr>
          <p:nvPr>
            <p:ph type="dt" sz="half" idx="10"/>
          </p:nvPr>
        </p:nvSpPr>
        <p:spPr/>
        <p:txBody>
          <a:bodyPr/>
          <a:lstStyle/>
          <a:p>
            <a:fld id="{DA15F847-E5FF-4409-9679-AB514843A5BF}" type="datetimeFigureOut">
              <a:rPr lang="it-IT" smtClean="0"/>
              <a:t>23/11/2018</a:t>
            </a:fld>
            <a:endParaRPr lang="it-IT"/>
          </a:p>
        </p:txBody>
      </p:sp>
      <p:sp>
        <p:nvSpPr>
          <p:cNvPr id="5" name="Footer Placeholder 4">
            <a:extLst>
              <a:ext uri="{FF2B5EF4-FFF2-40B4-BE49-F238E27FC236}">
                <a16:creationId xmlns:a16="http://schemas.microsoft.com/office/drawing/2014/main" id="{D0191627-C7C0-4DAC-93F1-15EB88AD546B}"/>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763535B-995F-4B4E-9299-2D028AC1FD45}"/>
              </a:ext>
            </a:extLst>
          </p:cNvPr>
          <p:cNvSpPr>
            <a:spLocks noGrp="1"/>
          </p:cNvSpPr>
          <p:nvPr>
            <p:ph type="sldNum" sz="quarter" idx="12"/>
          </p:nvPr>
        </p:nvSpPr>
        <p:spPr/>
        <p:txBody>
          <a:bodyPr/>
          <a:lstStyle/>
          <a:p>
            <a:fld id="{F7AE7E1E-2625-420D-A4F3-921FD32CF15E}" type="slidenum">
              <a:rPr lang="it-IT" smtClean="0"/>
              <a:t>‹#›</a:t>
            </a:fld>
            <a:endParaRPr lang="it-IT"/>
          </a:p>
        </p:txBody>
      </p:sp>
    </p:spTree>
    <p:extLst>
      <p:ext uri="{BB962C8B-B14F-4D97-AF65-F5344CB8AC3E}">
        <p14:creationId xmlns:p14="http://schemas.microsoft.com/office/powerpoint/2010/main" val="4112361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864"/>
          </a:xfrm>
        </p:spPr>
        <p:txBody>
          <a:bodyPr wrap="square">
            <a:spAutoFit/>
          </a:bodyPr>
          <a:lstStyle>
            <a:lvl1pPr marL="0" indent="0">
              <a:buNone/>
              <a:defRPr/>
            </a:lvl1pPr>
            <a:lvl2pPr marL="228597" indent="0">
              <a:buNone/>
              <a:defRPr/>
            </a:lvl2pPr>
            <a:lvl3pPr marL="457194" indent="0">
              <a:buNone/>
              <a:defRPr/>
            </a:lvl3pPr>
            <a:lvl4pPr marL="685791" indent="0">
              <a:buNone/>
              <a:defRPr/>
            </a:lvl4pPr>
            <a:lvl5pPr marL="91438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211980"/>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2" y="1340504"/>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6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1040836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6937716" y="-380896"/>
            <a:ext cx="5634751" cy="7619794"/>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4" name="Picture 3">
            <a:extLst>
              <a:ext uri="{FF2B5EF4-FFF2-40B4-BE49-F238E27FC236}">
                <a16:creationId xmlns:a16="http://schemas.microsoft.com/office/drawing/2014/main" id="{A2D76142-880D-8E42-8F67-7544609AFAC8}"/>
              </a:ext>
            </a:extLst>
          </p:cNvPr>
          <p:cNvPicPr>
            <a:picLocks noChangeAspect="1"/>
          </p:cNvPicPr>
          <p:nvPr userDrawn="1"/>
        </p:nvPicPr>
        <p:blipFill>
          <a:blip r:embed="rId3"/>
          <a:stretch>
            <a:fillRect/>
          </a:stretch>
        </p:blipFill>
        <p:spPr>
          <a:xfrm>
            <a:off x="9035459" y="3014266"/>
            <a:ext cx="3156541" cy="789147"/>
          </a:xfrm>
          <a:prstGeom prst="rect">
            <a:avLst/>
          </a:prstGeom>
        </p:spPr>
      </p:pic>
      <p:grpSp>
        <p:nvGrpSpPr>
          <p:cNvPr id="8" name="Group 7">
            <a:extLst>
              <a:ext uri="{FF2B5EF4-FFF2-40B4-BE49-F238E27FC236}">
                <a16:creationId xmlns:a16="http://schemas.microsoft.com/office/drawing/2014/main" id="{8E150214-409A-2647-AC59-B60013B429FF}"/>
              </a:ext>
            </a:extLst>
          </p:cNvPr>
          <p:cNvGrpSpPr/>
          <p:nvPr userDrawn="1"/>
        </p:nvGrpSpPr>
        <p:grpSpPr>
          <a:xfrm>
            <a:off x="9755092" y="2512357"/>
            <a:ext cx="2120543" cy="610203"/>
            <a:chOff x="165213" y="6094968"/>
            <a:chExt cx="2003748" cy="576585"/>
          </a:xfrm>
        </p:grpSpPr>
        <p:pic>
          <p:nvPicPr>
            <p:cNvPr id="9" name="Immagine 7">
              <a:extLst>
                <a:ext uri="{FF2B5EF4-FFF2-40B4-BE49-F238E27FC236}">
                  <a16:creationId xmlns:a16="http://schemas.microsoft.com/office/drawing/2014/main" id="{BBE21202-AA2C-D845-8D6E-F03F6E279FFE}"/>
                </a:ext>
              </a:extLst>
            </p:cNvPr>
            <p:cNvPicPr>
              <a:picLocks noChangeAspect="1"/>
            </p:cNvPicPr>
            <p:nvPr/>
          </p:nvPicPr>
          <p:blipFill>
            <a:blip r:embed="rId4"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10" name="TextBox 9">
              <a:extLst>
                <a:ext uri="{FF2B5EF4-FFF2-40B4-BE49-F238E27FC236}">
                  <a16:creationId xmlns:a16="http://schemas.microsoft.com/office/drawing/2014/main" id="{D4CF4F9A-239E-8F4B-AE0D-7986F5B2F22E}"/>
                </a:ext>
              </a:extLst>
            </p:cNvPr>
            <p:cNvSpPr txBox="1"/>
            <p:nvPr userDrawn="1"/>
          </p:nvSpPr>
          <p:spPr>
            <a:xfrm>
              <a:off x="637309" y="6210915"/>
              <a:ext cx="1531652" cy="333414"/>
            </a:xfrm>
            <a:prstGeom prst="rect">
              <a:avLst/>
            </a:prstGeom>
            <a:noFill/>
          </p:spPr>
          <p:txBody>
            <a:bodyPr wrap="square" rtlCol="0">
              <a:spAutoFit/>
            </a:bodyPr>
            <a:lstStyle/>
            <a:p>
              <a:r>
                <a:rPr lang="en-US" sz="1693" b="1" dirty="0">
                  <a:solidFill>
                    <a:srgbClr val="147178"/>
                  </a:solidFill>
                </a:rPr>
                <a:t>#SQLSAT777</a:t>
              </a:r>
            </a:p>
          </p:txBody>
        </p:sp>
      </p:grpSp>
    </p:spTree>
    <p:extLst>
      <p:ext uri="{BB962C8B-B14F-4D97-AF65-F5344CB8AC3E}">
        <p14:creationId xmlns:p14="http://schemas.microsoft.com/office/powerpoint/2010/main" val="1216021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0983" y="-380896"/>
            <a:ext cx="5638562" cy="7619794"/>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grpSp>
        <p:nvGrpSpPr>
          <p:cNvPr id="5" name="Group 4">
            <a:extLst>
              <a:ext uri="{FF2B5EF4-FFF2-40B4-BE49-F238E27FC236}">
                <a16:creationId xmlns:a16="http://schemas.microsoft.com/office/drawing/2014/main" id="{476B16B7-2C30-8C41-BFD0-4B01E64D1ADB}"/>
              </a:ext>
            </a:extLst>
          </p:cNvPr>
          <p:cNvGrpSpPr/>
          <p:nvPr userDrawn="1"/>
        </p:nvGrpSpPr>
        <p:grpSpPr>
          <a:xfrm>
            <a:off x="9690090" y="5942458"/>
            <a:ext cx="2120543" cy="610203"/>
            <a:chOff x="165213" y="6094968"/>
            <a:chExt cx="2003748" cy="576585"/>
          </a:xfrm>
        </p:grpSpPr>
        <p:pic>
          <p:nvPicPr>
            <p:cNvPr id="6" name="Immagine 7">
              <a:extLst>
                <a:ext uri="{FF2B5EF4-FFF2-40B4-BE49-F238E27FC236}">
                  <a16:creationId xmlns:a16="http://schemas.microsoft.com/office/drawing/2014/main" id="{1594751B-3B56-364B-8005-16994978F694}"/>
                </a:ext>
              </a:extLst>
            </p:cNvPr>
            <p:cNvPicPr>
              <a:picLocks noChangeAspect="1"/>
            </p:cNvPicPr>
            <p:nvPr/>
          </p:nvPicPr>
          <p:blipFill>
            <a:blip r:embed="rId3"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7" name="TextBox 6">
              <a:extLst>
                <a:ext uri="{FF2B5EF4-FFF2-40B4-BE49-F238E27FC236}">
                  <a16:creationId xmlns:a16="http://schemas.microsoft.com/office/drawing/2014/main" id="{F4D911D5-1928-AB43-AC73-8FB2A7925F15}"/>
                </a:ext>
              </a:extLst>
            </p:cNvPr>
            <p:cNvSpPr txBox="1"/>
            <p:nvPr userDrawn="1"/>
          </p:nvSpPr>
          <p:spPr>
            <a:xfrm>
              <a:off x="637309" y="6210915"/>
              <a:ext cx="1531652" cy="333414"/>
            </a:xfrm>
            <a:prstGeom prst="rect">
              <a:avLst/>
            </a:prstGeom>
            <a:noFill/>
          </p:spPr>
          <p:txBody>
            <a:bodyPr wrap="square" rtlCol="0">
              <a:spAutoFit/>
            </a:bodyPr>
            <a:lstStyle/>
            <a:p>
              <a:r>
                <a:rPr lang="en-US" sz="1693" b="1" dirty="0">
                  <a:solidFill>
                    <a:srgbClr val="147178"/>
                  </a:solidFill>
                </a:rPr>
                <a:t>#SQLSAT777</a:t>
              </a:r>
            </a:p>
          </p:txBody>
        </p:sp>
      </p:grpSp>
    </p:spTree>
    <p:extLst>
      <p:ext uri="{BB962C8B-B14F-4D97-AF65-F5344CB8AC3E}">
        <p14:creationId xmlns:p14="http://schemas.microsoft.com/office/powerpoint/2010/main" val="81432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id="{79D8E708-2D77-1E4C-ABBC-5B5E56D45A2B}"/>
              </a:ext>
            </a:extLst>
          </p:cNvPr>
          <p:cNvGrpSpPr/>
          <p:nvPr userDrawn="1"/>
        </p:nvGrpSpPr>
        <p:grpSpPr>
          <a:xfrm>
            <a:off x="170264" y="6148484"/>
            <a:ext cx="2120543" cy="610203"/>
            <a:chOff x="165213" y="6094968"/>
            <a:chExt cx="2003748" cy="576585"/>
          </a:xfrm>
        </p:grpSpPr>
        <p:pic>
          <p:nvPicPr>
            <p:cNvPr id="5" name="Immagine 7">
              <a:extLst>
                <a:ext uri="{FF2B5EF4-FFF2-40B4-BE49-F238E27FC236}">
                  <a16:creationId xmlns:a16="http://schemas.microsoft.com/office/drawing/2014/main" id="{163D4BAC-10E5-E544-9F82-4DB703202D44}"/>
                </a:ext>
              </a:extLst>
            </p:cNvPr>
            <p:cNvPicPr>
              <a:picLocks noChangeAspect="1"/>
            </p:cNvPicPr>
            <p:nvPr/>
          </p:nvPicPr>
          <p:blipFill>
            <a:blip r:embed="rId2"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6" name="TextBox 5">
              <a:extLst>
                <a:ext uri="{FF2B5EF4-FFF2-40B4-BE49-F238E27FC236}">
                  <a16:creationId xmlns:a16="http://schemas.microsoft.com/office/drawing/2014/main" id="{02234FB7-3EAE-484D-ADCF-E00F19C37C37}"/>
                </a:ext>
              </a:extLst>
            </p:cNvPr>
            <p:cNvSpPr txBox="1"/>
            <p:nvPr userDrawn="1"/>
          </p:nvSpPr>
          <p:spPr>
            <a:xfrm>
              <a:off x="637309" y="6210915"/>
              <a:ext cx="1531652" cy="333414"/>
            </a:xfrm>
            <a:prstGeom prst="rect">
              <a:avLst/>
            </a:prstGeom>
            <a:noFill/>
          </p:spPr>
          <p:txBody>
            <a:bodyPr wrap="square" rtlCol="0">
              <a:spAutoFit/>
            </a:bodyPr>
            <a:lstStyle/>
            <a:p>
              <a:r>
                <a:rPr lang="en-US" sz="1693" b="1" dirty="0">
                  <a:solidFill>
                    <a:srgbClr val="147178"/>
                  </a:solidFill>
                </a:rPr>
                <a:t>#SQLSAT777</a:t>
              </a:r>
            </a:p>
          </p:txBody>
        </p:sp>
      </p:grpSp>
    </p:spTree>
    <p:extLst>
      <p:ext uri="{BB962C8B-B14F-4D97-AF65-F5344CB8AC3E}">
        <p14:creationId xmlns:p14="http://schemas.microsoft.com/office/powerpoint/2010/main" val="3917621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FBE5443A-8DA3-F24F-AAC5-1FA3463D9F00}"/>
              </a:ext>
            </a:extLst>
          </p:cNvPr>
          <p:cNvGrpSpPr/>
          <p:nvPr userDrawn="1"/>
        </p:nvGrpSpPr>
        <p:grpSpPr>
          <a:xfrm>
            <a:off x="170264" y="6148484"/>
            <a:ext cx="2120543" cy="610203"/>
            <a:chOff x="165213" y="6094968"/>
            <a:chExt cx="2003748" cy="576585"/>
          </a:xfrm>
        </p:grpSpPr>
        <p:pic>
          <p:nvPicPr>
            <p:cNvPr id="4" name="Immagine 7">
              <a:extLst>
                <a:ext uri="{FF2B5EF4-FFF2-40B4-BE49-F238E27FC236}">
                  <a16:creationId xmlns:a16="http://schemas.microsoft.com/office/drawing/2014/main" id="{8AD11F47-EB55-AF44-8E55-F08E5198219B}"/>
                </a:ext>
              </a:extLst>
            </p:cNvPr>
            <p:cNvPicPr>
              <a:picLocks noChangeAspect="1"/>
            </p:cNvPicPr>
            <p:nvPr/>
          </p:nvPicPr>
          <p:blipFill>
            <a:blip r:embed="rId2"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5" name="TextBox 4">
              <a:extLst>
                <a:ext uri="{FF2B5EF4-FFF2-40B4-BE49-F238E27FC236}">
                  <a16:creationId xmlns:a16="http://schemas.microsoft.com/office/drawing/2014/main" id="{9833EE60-5F2E-264D-AE94-BE384575A2D1}"/>
                </a:ext>
              </a:extLst>
            </p:cNvPr>
            <p:cNvSpPr txBox="1"/>
            <p:nvPr userDrawn="1"/>
          </p:nvSpPr>
          <p:spPr>
            <a:xfrm>
              <a:off x="637309" y="6210915"/>
              <a:ext cx="1531652" cy="333414"/>
            </a:xfrm>
            <a:prstGeom prst="rect">
              <a:avLst/>
            </a:prstGeom>
            <a:noFill/>
          </p:spPr>
          <p:txBody>
            <a:bodyPr wrap="square" rtlCol="0">
              <a:spAutoFit/>
            </a:bodyPr>
            <a:lstStyle/>
            <a:p>
              <a:r>
                <a:rPr lang="en-US" sz="1693" b="1" dirty="0">
                  <a:solidFill>
                    <a:srgbClr val="147178"/>
                  </a:solidFill>
                </a:rPr>
                <a:t>#SQLSAT777</a:t>
              </a:r>
            </a:p>
          </p:txBody>
        </p:sp>
      </p:grpSp>
    </p:spTree>
    <p:extLst>
      <p:ext uri="{BB962C8B-B14F-4D97-AF65-F5344CB8AC3E}">
        <p14:creationId xmlns:p14="http://schemas.microsoft.com/office/powerpoint/2010/main" val="1366260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id="{626C4AEE-D75C-534F-B2D3-C3D7B5B238C7}"/>
              </a:ext>
            </a:extLst>
          </p:cNvPr>
          <p:cNvGrpSpPr/>
          <p:nvPr userDrawn="1"/>
        </p:nvGrpSpPr>
        <p:grpSpPr>
          <a:xfrm>
            <a:off x="170264" y="6148484"/>
            <a:ext cx="2120543" cy="610203"/>
            <a:chOff x="165213" y="6094968"/>
            <a:chExt cx="2003748" cy="576585"/>
          </a:xfrm>
        </p:grpSpPr>
        <p:pic>
          <p:nvPicPr>
            <p:cNvPr id="5" name="Immagine 7">
              <a:extLst>
                <a:ext uri="{FF2B5EF4-FFF2-40B4-BE49-F238E27FC236}">
                  <a16:creationId xmlns:a16="http://schemas.microsoft.com/office/drawing/2014/main" id="{83799D38-9610-EB42-9B22-B363A0158F4C}"/>
                </a:ext>
              </a:extLst>
            </p:cNvPr>
            <p:cNvPicPr>
              <a:picLocks noChangeAspect="1"/>
            </p:cNvPicPr>
            <p:nvPr/>
          </p:nvPicPr>
          <p:blipFill>
            <a:blip r:embed="rId2"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6" name="TextBox 5">
              <a:extLst>
                <a:ext uri="{FF2B5EF4-FFF2-40B4-BE49-F238E27FC236}">
                  <a16:creationId xmlns:a16="http://schemas.microsoft.com/office/drawing/2014/main" id="{C25DA508-1DF4-1F4C-BF27-844412527E24}"/>
                </a:ext>
              </a:extLst>
            </p:cNvPr>
            <p:cNvSpPr txBox="1"/>
            <p:nvPr userDrawn="1"/>
          </p:nvSpPr>
          <p:spPr>
            <a:xfrm>
              <a:off x="637309" y="6210915"/>
              <a:ext cx="1531652" cy="333414"/>
            </a:xfrm>
            <a:prstGeom prst="rect">
              <a:avLst/>
            </a:prstGeom>
            <a:noFill/>
          </p:spPr>
          <p:txBody>
            <a:bodyPr wrap="square" rtlCol="0">
              <a:spAutoFit/>
            </a:bodyPr>
            <a:lstStyle/>
            <a:p>
              <a:r>
                <a:rPr lang="en-US" sz="1693" b="1" dirty="0">
                  <a:solidFill>
                    <a:srgbClr val="147178"/>
                  </a:solidFill>
                </a:rPr>
                <a:t>#SQLSAT777</a:t>
              </a:r>
            </a:p>
          </p:txBody>
        </p:sp>
      </p:grpSp>
    </p:spTree>
    <p:extLst>
      <p:ext uri="{BB962C8B-B14F-4D97-AF65-F5344CB8AC3E}">
        <p14:creationId xmlns:p14="http://schemas.microsoft.com/office/powerpoint/2010/main" val="1970677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8F410FCF-A1F3-1C47-8658-28A16AC5D1D9}"/>
              </a:ext>
            </a:extLst>
          </p:cNvPr>
          <p:cNvGrpSpPr/>
          <p:nvPr userDrawn="1"/>
        </p:nvGrpSpPr>
        <p:grpSpPr>
          <a:xfrm>
            <a:off x="170264" y="6148484"/>
            <a:ext cx="2120543" cy="610203"/>
            <a:chOff x="165213" y="6094968"/>
            <a:chExt cx="2003748" cy="576585"/>
          </a:xfrm>
        </p:grpSpPr>
        <p:pic>
          <p:nvPicPr>
            <p:cNvPr id="6" name="Immagine 7">
              <a:extLst>
                <a:ext uri="{FF2B5EF4-FFF2-40B4-BE49-F238E27FC236}">
                  <a16:creationId xmlns:a16="http://schemas.microsoft.com/office/drawing/2014/main" id="{058F94E0-9C7A-0844-9512-4F252F0D7F0C}"/>
                </a:ext>
              </a:extLst>
            </p:cNvPr>
            <p:cNvPicPr>
              <a:picLocks noChangeAspect="1"/>
            </p:cNvPicPr>
            <p:nvPr/>
          </p:nvPicPr>
          <p:blipFill>
            <a:blip r:embed="rId2"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7" name="TextBox 6">
              <a:extLst>
                <a:ext uri="{FF2B5EF4-FFF2-40B4-BE49-F238E27FC236}">
                  <a16:creationId xmlns:a16="http://schemas.microsoft.com/office/drawing/2014/main" id="{3E53F786-6A0E-8D4D-A91B-15EE01C31642}"/>
                </a:ext>
              </a:extLst>
            </p:cNvPr>
            <p:cNvSpPr txBox="1"/>
            <p:nvPr userDrawn="1"/>
          </p:nvSpPr>
          <p:spPr>
            <a:xfrm>
              <a:off x="637309" y="6210915"/>
              <a:ext cx="1531652" cy="333414"/>
            </a:xfrm>
            <a:prstGeom prst="rect">
              <a:avLst/>
            </a:prstGeom>
            <a:noFill/>
          </p:spPr>
          <p:txBody>
            <a:bodyPr wrap="square" rtlCol="0">
              <a:spAutoFit/>
            </a:bodyPr>
            <a:lstStyle/>
            <a:p>
              <a:r>
                <a:rPr lang="en-US" sz="1693" b="1" dirty="0">
                  <a:solidFill>
                    <a:srgbClr val="147178"/>
                  </a:solidFill>
                </a:rPr>
                <a:t>#SQLSAT777</a:t>
              </a:r>
            </a:p>
          </p:txBody>
        </p:sp>
      </p:grpSp>
    </p:spTree>
    <p:extLst>
      <p:ext uri="{BB962C8B-B14F-4D97-AF65-F5344CB8AC3E}">
        <p14:creationId xmlns:p14="http://schemas.microsoft.com/office/powerpoint/2010/main" val="352923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50376-F792-423A-BA06-4E8349346FB2}"/>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7ECE1F81-89AF-4DB2-AE15-B0C19E4E17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F992F622-2A36-4A7C-AB0C-F2CC18A6BC84}"/>
              </a:ext>
            </a:extLst>
          </p:cNvPr>
          <p:cNvSpPr>
            <a:spLocks noGrp="1"/>
          </p:cNvSpPr>
          <p:nvPr>
            <p:ph type="dt" sz="half" idx="10"/>
          </p:nvPr>
        </p:nvSpPr>
        <p:spPr/>
        <p:txBody>
          <a:bodyPr/>
          <a:lstStyle/>
          <a:p>
            <a:fld id="{DA15F847-E5FF-4409-9679-AB514843A5BF}" type="datetimeFigureOut">
              <a:rPr lang="it-IT" smtClean="0"/>
              <a:t>23/11/2018</a:t>
            </a:fld>
            <a:endParaRPr lang="it-IT"/>
          </a:p>
        </p:txBody>
      </p:sp>
      <p:sp>
        <p:nvSpPr>
          <p:cNvPr id="5" name="Footer Placeholder 4">
            <a:extLst>
              <a:ext uri="{FF2B5EF4-FFF2-40B4-BE49-F238E27FC236}">
                <a16:creationId xmlns:a16="http://schemas.microsoft.com/office/drawing/2014/main" id="{43670299-A75B-41E8-92EB-BA78B5DB657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CF77FF7-A174-465C-A399-B05A741F6C9A}"/>
              </a:ext>
            </a:extLst>
          </p:cNvPr>
          <p:cNvSpPr>
            <a:spLocks noGrp="1"/>
          </p:cNvSpPr>
          <p:nvPr>
            <p:ph type="sldNum" sz="quarter" idx="12"/>
          </p:nvPr>
        </p:nvSpPr>
        <p:spPr/>
        <p:txBody>
          <a:bodyPr/>
          <a:lstStyle/>
          <a:p>
            <a:fld id="{F7AE7E1E-2625-420D-A4F3-921FD32CF15E}" type="slidenum">
              <a:rPr lang="it-IT" smtClean="0"/>
              <a:t>‹#›</a:t>
            </a:fld>
            <a:endParaRPr lang="it-IT"/>
          </a:p>
        </p:txBody>
      </p:sp>
    </p:spTree>
    <p:extLst>
      <p:ext uri="{BB962C8B-B14F-4D97-AF65-F5344CB8AC3E}">
        <p14:creationId xmlns:p14="http://schemas.microsoft.com/office/powerpoint/2010/main" val="33403576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59C212-DB5D-1045-BC9D-03316CE8D6B8}"/>
              </a:ext>
            </a:extLst>
          </p:cNvPr>
          <p:cNvGrpSpPr/>
          <p:nvPr userDrawn="1"/>
        </p:nvGrpSpPr>
        <p:grpSpPr>
          <a:xfrm>
            <a:off x="170264" y="6148484"/>
            <a:ext cx="2120543" cy="610203"/>
            <a:chOff x="165213" y="6094968"/>
            <a:chExt cx="2003748" cy="576585"/>
          </a:xfrm>
        </p:grpSpPr>
        <p:pic>
          <p:nvPicPr>
            <p:cNvPr id="3" name="Immagine 7">
              <a:extLst>
                <a:ext uri="{FF2B5EF4-FFF2-40B4-BE49-F238E27FC236}">
                  <a16:creationId xmlns:a16="http://schemas.microsoft.com/office/drawing/2014/main" id="{49933E1E-064A-BA4E-8955-B3778A29047A}"/>
                </a:ext>
              </a:extLst>
            </p:cNvPr>
            <p:cNvPicPr>
              <a:picLocks noChangeAspect="1"/>
            </p:cNvPicPr>
            <p:nvPr/>
          </p:nvPicPr>
          <p:blipFill>
            <a:blip r:embed="rId2"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4" name="TextBox 3">
              <a:extLst>
                <a:ext uri="{FF2B5EF4-FFF2-40B4-BE49-F238E27FC236}">
                  <a16:creationId xmlns:a16="http://schemas.microsoft.com/office/drawing/2014/main" id="{46995543-3C7E-6145-A095-D2ADA25134EB}"/>
                </a:ext>
              </a:extLst>
            </p:cNvPr>
            <p:cNvSpPr txBox="1"/>
            <p:nvPr userDrawn="1"/>
          </p:nvSpPr>
          <p:spPr>
            <a:xfrm>
              <a:off x="637309" y="6210915"/>
              <a:ext cx="1531652" cy="333414"/>
            </a:xfrm>
            <a:prstGeom prst="rect">
              <a:avLst/>
            </a:prstGeom>
            <a:noFill/>
          </p:spPr>
          <p:txBody>
            <a:bodyPr wrap="square" rtlCol="0">
              <a:spAutoFit/>
            </a:bodyPr>
            <a:lstStyle/>
            <a:p>
              <a:r>
                <a:rPr lang="en-US" sz="1693" b="1" dirty="0">
                  <a:solidFill>
                    <a:srgbClr val="147178"/>
                  </a:solidFill>
                </a:rPr>
                <a:t>#SQLSAT777</a:t>
              </a:r>
            </a:p>
          </p:txBody>
        </p:sp>
      </p:grpSp>
    </p:spTree>
    <p:extLst>
      <p:ext uri="{BB962C8B-B14F-4D97-AF65-F5344CB8AC3E}">
        <p14:creationId xmlns:p14="http://schemas.microsoft.com/office/powerpoint/2010/main" val="33263454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8" y="585788"/>
            <a:ext cx="2691631" cy="276999"/>
          </a:xfrm>
          <a:solidFill>
            <a:srgbClr val="E6E6E6">
              <a:alpha val="75000"/>
            </a:srgbClr>
          </a:solidFill>
        </p:spPr>
        <p:txBody>
          <a:bodyPr/>
          <a:lstStyle>
            <a:lvl1pPr marL="0" marR="0" indent="0" algn="r" defTabSz="932731"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42599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864"/>
          </a:xfrm>
        </p:spPr>
        <p:txBody>
          <a:bodyPr wrap="square">
            <a:spAutoFit/>
          </a:bodyPr>
          <a:lstStyle>
            <a:lvl1pPr marL="0" indent="0">
              <a:buNone/>
              <a:defRPr/>
            </a:lvl1pPr>
            <a:lvl2pPr marL="228597" indent="0">
              <a:buNone/>
              <a:defRPr/>
            </a:lvl2pPr>
            <a:lvl3pPr marL="457194" indent="0">
              <a:buNone/>
              <a:defRPr/>
            </a:lvl3pPr>
            <a:lvl4pPr marL="685791" indent="0">
              <a:buNone/>
              <a:defRPr/>
            </a:lvl4pPr>
            <a:lvl5pPr marL="91438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34381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61521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5" indent="0">
              <a:buFont typeface="Wingdings" panose="05000000000000000000" pitchFamily="2" charset="2"/>
              <a:buNone/>
              <a:defRPr sz="2000" b="0"/>
            </a:lvl2pPr>
            <a:lvl3pPr marL="450844" indent="0">
              <a:buFont typeface="Wingdings" panose="05000000000000000000" pitchFamily="2" charset="2"/>
              <a:buNone/>
              <a:tabLst/>
              <a:defRPr sz="1600" b="0"/>
            </a:lvl3pPr>
            <a:lvl4pPr marL="652454" indent="0">
              <a:buFont typeface="Wingdings" panose="05000000000000000000" pitchFamily="2" charset="2"/>
              <a:buNone/>
              <a:defRPr sz="1400" b="0"/>
            </a:lvl4pPr>
            <a:lvl5pPr marL="854064"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5" indent="0">
              <a:buFont typeface="Wingdings" panose="05000000000000000000" pitchFamily="2" charset="2"/>
              <a:buNone/>
              <a:defRPr sz="2000" b="0"/>
            </a:lvl2pPr>
            <a:lvl3pPr marL="450844" indent="0">
              <a:buFont typeface="Wingdings" panose="05000000000000000000" pitchFamily="2" charset="2"/>
              <a:buNone/>
              <a:tabLst/>
              <a:defRPr sz="1600" b="0"/>
            </a:lvl3pPr>
            <a:lvl4pPr marL="652454" indent="0">
              <a:buFont typeface="Wingdings" panose="05000000000000000000" pitchFamily="2" charset="2"/>
              <a:buNone/>
              <a:defRPr sz="1400" b="0"/>
            </a:lvl4pPr>
            <a:lvl5pPr marL="854064"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7369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2" indent="-231772">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3" indent="-171448">
              <a:buFont typeface="Wingdings" panose="05000000000000000000" pitchFamily="2" charset="2"/>
              <a:buChar char=""/>
              <a:defRPr sz="2000" b="0"/>
            </a:lvl2pPr>
            <a:lvl3pPr marL="639755" indent="-188911">
              <a:buFont typeface="Wingdings" panose="05000000000000000000" pitchFamily="2" charset="2"/>
              <a:buChar char=""/>
              <a:tabLst/>
              <a:defRPr sz="1600" b="0"/>
            </a:lvl3pPr>
            <a:lvl4pPr marL="828665" indent="-176211">
              <a:buFont typeface="Wingdings" panose="05000000000000000000" pitchFamily="2" charset="2"/>
              <a:buChar char=""/>
              <a:defRPr sz="1400" b="0"/>
            </a:lvl4pPr>
            <a:lvl5pPr marL="1023925" indent="-169861">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2"/>
          </a:xfrm>
        </p:spPr>
        <p:txBody>
          <a:bodyPr wrap="square">
            <a:spAutoFit/>
          </a:bodyPr>
          <a:lstStyle>
            <a:lvl1pPr marL="231772" indent="-231772">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3" indent="-171448">
              <a:buFont typeface="Wingdings" panose="05000000000000000000" pitchFamily="2" charset="2"/>
              <a:buChar char=""/>
              <a:defRPr sz="2000" b="0"/>
            </a:lvl2pPr>
            <a:lvl3pPr marL="639755" indent="-188911">
              <a:buFont typeface="Wingdings" panose="05000000000000000000" pitchFamily="2" charset="2"/>
              <a:buChar char=""/>
              <a:tabLst/>
              <a:defRPr sz="1600" b="0"/>
            </a:lvl3pPr>
            <a:lvl4pPr marL="828665" indent="-176211">
              <a:buFont typeface="Wingdings" panose="05000000000000000000" pitchFamily="2" charset="2"/>
              <a:buChar char=""/>
              <a:defRPr sz="1400" b="0"/>
            </a:lvl4pPr>
            <a:lvl5pPr marL="1023925" indent="-169861">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954492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315735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607615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6208"/>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111652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8"/>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2" name="Title 1"/>
          <p:cNvSpPr>
            <a:spLocks noGrp="1"/>
          </p:cNvSpPr>
          <p:nvPr>
            <p:ph type="title" hasCustomPrompt="1"/>
          </p:nvPr>
        </p:nvSpPr>
        <p:spPr>
          <a:xfrm>
            <a:off x="584201" y="2981638"/>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Tree>
    <p:extLst>
      <p:ext uri="{BB962C8B-B14F-4D97-AF65-F5344CB8AC3E}">
        <p14:creationId xmlns:p14="http://schemas.microsoft.com/office/powerpoint/2010/main" val="20135604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06A4-B20C-456D-B4D1-CBA50D155C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A9562FF2-410E-47AC-B4E4-1028C37BE3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E983C1F-2627-4661-9682-44BAF0871CAB}"/>
              </a:ext>
            </a:extLst>
          </p:cNvPr>
          <p:cNvSpPr>
            <a:spLocks noGrp="1"/>
          </p:cNvSpPr>
          <p:nvPr>
            <p:ph type="dt" sz="half" idx="10"/>
          </p:nvPr>
        </p:nvSpPr>
        <p:spPr/>
        <p:txBody>
          <a:bodyPr/>
          <a:lstStyle/>
          <a:p>
            <a:fld id="{DA15F847-E5FF-4409-9679-AB514843A5BF}" type="datetimeFigureOut">
              <a:rPr lang="it-IT" smtClean="0"/>
              <a:t>23/11/2018</a:t>
            </a:fld>
            <a:endParaRPr lang="it-IT"/>
          </a:p>
        </p:txBody>
      </p:sp>
      <p:sp>
        <p:nvSpPr>
          <p:cNvPr id="5" name="Footer Placeholder 4">
            <a:extLst>
              <a:ext uri="{FF2B5EF4-FFF2-40B4-BE49-F238E27FC236}">
                <a16:creationId xmlns:a16="http://schemas.microsoft.com/office/drawing/2014/main" id="{21844AD2-B4E6-4104-8044-E2A4E7FF416F}"/>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41DE5154-AEA8-4FBE-BABE-2F7D6A7D1D02}"/>
              </a:ext>
            </a:extLst>
          </p:cNvPr>
          <p:cNvSpPr>
            <a:spLocks noGrp="1"/>
          </p:cNvSpPr>
          <p:nvPr>
            <p:ph type="sldNum" sz="quarter" idx="12"/>
          </p:nvPr>
        </p:nvSpPr>
        <p:spPr/>
        <p:txBody>
          <a:bodyPr/>
          <a:lstStyle/>
          <a:p>
            <a:fld id="{F7AE7E1E-2625-420D-A4F3-921FD32CF15E}" type="slidenum">
              <a:rPr lang="it-IT" smtClean="0"/>
              <a:t>‹#›</a:t>
            </a:fld>
            <a:endParaRPr lang="it-IT"/>
          </a:p>
        </p:txBody>
      </p:sp>
    </p:spTree>
    <p:extLst>
      <p:ext uri="{BB962C8B-B14F-4D97-AF65-F5344CB8AC3E}">
        <p14:creationId xmlns:p14="http://schemas.microsoft.com/office/powerpoint/2010/main" val="31670320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864"/>
          </a:xfrm>
        </p:spPr>
        <p:txBody>
          <a:bodyPr wrap="square">
            <a:spAutoFit/>
          </a:bodyPr>
          <a:lstStyle>
            <a:lvl1pPr marL="0" indent="0">
              <a:buNone/>
              <a:defRPr/>
            </a:lvl1pPr>
            <a:lvl2pPr marL="228597" indent="0">
              <a:buNone/>
              <a:defRPr/>
            </a:lvl2pPr>
            <a:lvl3pPr marL="457194" indent="0">
              <a:buNone/>
              <a:defRPr/>
            </a:lvl3pPr>
            <a:lvl4pPr marL="685791" indent="0">
              <a:buNone/>
              <a:defRPr/>
            </a:lvl4pPr>
            <a:lvl5pPr marL="91438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5240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618212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5" indent="0">
              <a:buFont typeface="Wingdings" panose="05000000000000000000" pitchFamily="2" charset="2"/>
              <a:buNone/>
              <a:defRPr sz="2000" b="0"/>
            </a:lvl2pPr>
            <a:lvl3pPr marL="450844" indent="0">
              <a:buFont typeface="Wingdings" panose="05000000000000000000" pitchFamily="2" charset="2"/>
              <a:buNone/>
              <a:tabLst/>
              <a:defRPr sz="1600" b="0"/>
            </a:lvl3pPr>
            <a:lvl4pPr marL="652454" indent="0">
              <a:buFont typeface="Wingdings" panose="05000000000000000000" pitchFamily="2" charset="2"/>
              <a:buNone/>
              <a:defRPr sz="1400" b="0"/>
            </a:lvl4pPr>
            <a:lvl5pPr marL="854064"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5" indent="0">
              <a:buFont typeface="Wingdings" panose="05000000000000000000" pitchFamily="2" charset="2"/>
              <a:buNone/>
              <a:defRPr sz="2000" b="0"/>
            </a:lvl2pPr>
            <a:lvl3pPr marL="450844" indent="0">
              <a:buFont typeface="Wingdings" panose="05000000000000000000" pitchFamily="2" charset="2"/>
              <a:buNone/>
              <a:tabLst/>
              <a:defRPr sz="1600" b="0"/>
            </a:lvl3pPr>
            <a:lvl4pPr marL="652454" indent="0">
              <a:buFont typeface="Wingdings" panose="05000000000000000000" pitchFamily="2" charset="2"/>
              <a:buNone/>
              <a:defRPr sz="1400" b="0"/>
            </a:lvl4pPr>
            <a:lvl5pPr marL="854064"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2091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2" indent="-231772">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3" indent="-171448">
              <a:buFont typeface="Wingdings" panose="05000000000000000000" pitchFamily="2" charset="2"/>
              <a:buChar char=""/>
              <a:defRPr sz="2000" b="0"/>
            </a:lvl2pPr>
            <a:lvl3pPr marL="639755" indent="-188911">
              <a:buFont typeface="Wingdings" panose="05000000000000000000" pitchFamily="2" charset="2"/>
              <a:buChar char=""/>
              <a:tabLst/>
              <a:defRPr sz="1600" b="0"/>
            </a:lvl3pPr>
            <a:lvl4pPr marL="828665" indent="-176211">
              <a:buFont typeface="Wingdings" panose="05000000000000000000" pitchFamily="2" charset="2"/>
              <a:buChar char=""/>
              <a:defRPr sz="1400" b="0"/>
            </a:lvl4pPr>
            <a:lvl5pPr marL="1023925" indent="-169861">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2"/>
          </a:xfrm>
        </p:spPr>
        <p:txBody>
          <a:bodyPr wrap="square">
            <a:spAutoFit/>
          </a:bodyPr>
          <a:lstStyle>
            <a:lvl1pPr marL="231772" indent="-231772">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3" indent="-171448">
              <a:buFont typeface="Wingdings" panose="05000000000000000000" pitchFamily="2" charset="2"/>
              <a:buChar char=""/>
              <a:defRPr sz="2000" b="0"/>
            </a:lvl2pPr>
            <a:lvl3pPr marL="639755" indent="-188911">
              <a:buFont typeface="Wingdings" panose="05000000000000000000" pitchFamily="2" charset="2"/>
              <a:buChar char=""/>
              <a:tabLst/>
              <a:defRPr sz="1600" b="0"/>
            </a:lvl3pPr>
            <a:lvl4pPr marL="828665" indent="-176211">
              <a:buFont typeface="Wingdings" panose="05000000000000000000" pitchFamily="2" charset="2"/>
              <a:buChar char=""/>
              <a:defRPr sz="1400" b="0"/>
            </a:lvl4pPr>
            <a:lvl5pPr marL="1023925" indent="-169861">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520890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67661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208386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6208"/>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951867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9877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89"/>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0"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5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84"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6397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79"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79257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0BD3-502A-42BE-BF1D-693F8FEA3B6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EC6B71C3-A7F0-4E10-AEBE-7ED591E17AD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00D18F47-01B8-4786-899B-E98EACC202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3BFCE113-A44F-41F8-AE73-AAECEEB6DA52}"/>
              </a:ext>
            </a:extLst>
          </p:cNvPr>
          <p:cNvSpPr>
            <a:spLocks noGrp="1"/>
          </p:cNvSpPr>
          <p:nvPr>
            <p:ph type="dt" sz="half" idx="10"/>
          </p:nvPr>
        </p:nvSpPr>
        <p:spPr/>
        <p:txBody>
          <a:bodyPr/>
          <a:lstStyle/>
          <a:p>
            <a:fld id="{DA15F847-E5FF-4409-9679-AB514843A5BF}" type="datetimeFigureOut">
              <a:rPr lang="it-IT" smtClean="0"/>
              <a:t>23/11/2018</a:t>
            </a:fld>
            <a:endParaRPr lang="it-IT"/>
          </a:p>
        </p:txBody>
      </p:sp>
      <p:sp>
        <p:nvSpPr>
          <p:cNvPr id="6" name="Footer Placeholder 5">
            <a:extLst>
              <a:ext uri="{FF2B5EF4-FFF2-40B4-BE49-F238E27FC236}">
                <a16:creationId xmlns:a16="http://schemas.microsoft.com/office/drawing/2014/main" id="{FDD49D53-BFA7-41A7-B3C2-42870755C7AD}"/>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45353C4B-2D02-487E-A3C2-77B389DF70C7}"/>
              </a:ext>
            </a:extLst>
          </p:cNvPr>
          <p:cNvSpPr>
            <a:spLocks noGrp="1"/>
          </p:cNvSpPr>
          <p:nvPr>
            <p:ph type="sldNum" sz="quarter" idx="12"/>
          </p:nvPr>
        </p:nvSpPr>
        <p:spPr/>
        <p:txBody>
          <a:bodyPr/>
          <a:lstStyle/>
          <a:p>
            <a:fld id="{F7AE7E1E-2625-420D-A4F3-921FD32CF15E}" type="slidenum">
              <a:rPr lang="it-IT" smtClean="0"/>
              <a:t>‹#›</a:t>
            </a:fld>
            <a:endParaRPr lang="it-IT"/>
          </a:p>
        </p:txBody>
      </p:sp>
    </p:spTree>
    <p:extLst>
      <p:ext uri="{BB962C8B-B14F-4D97-AF65-F5344CB8AC3E}">
        <p14:creationId xmlns:p14="http://schemas.microsoft.com/office/powerpoint/2010/main" val="16012404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31439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1" y="1434371"/>
            <a:ext cx="11018520" cy="1612864"/>
          </a:xfrm>
        </p:spPr>
        <p:txBody>
          <a:bodyPr wrap="square">
            <a:spAutoFit/>
          </a:bodyPr>
          <a:lstStyle>
            <a:lvl1pPr marL="0" indent="0">
              <a:buNone/>
              <a:defRPr/>
            </a:lvl1pPr>
            <a:lvl2pPr marL="228597" indent="0">
              <a:buNone/>
              <a:defRPr/>
            </a:lvl2pPr>
            <a:lvl3pPr marL="457194" indent="0">
              <a:buNone/>
              <a:defRPr/>
            </a:lvl3pPr>
            <a:lvl4pPr marL="685791" indent="0">
              <a:buNone/>
              <a:defRPr/>
            </a:lvl4pPr>
            <a:lvl5pPr marL="91438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8240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489639"/>
          </a:xfrm>
        </p:spPr>
        <p:txBody>
          <a:bodyPr/>
          <a:lstStyle>
            <a:lvl1pPr>
              <a:spcBef>
                <a:spcPts val="1000"/>
              </a:spcBef>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69463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5" indent="0">
              <a:buFont typeface="Wingdings" panose="05000000000000000000" pitchFamily="2" charset="2"/>
              <a:buNone/>
              <a:defRPr sz="2000" b="0"/>
            </a:lvl2pPr>
            <a:lvl3pPr marL="450844" indent="0">
              <a:buFont typeface="Wingdings" panose="05000000000000000000" pitchFamily="2" charset="2"/>
              <a:buNone/>
              <a:tabLst/>
              <a:defRPr sz="1600" b="0"/>
            </a:lvl3pPr>
            <a:lvl4pPr marL="652454" indent="0">
              <a:buFont typeface="Wingdings" panose="05000000000000000000" pitchFamily="2" charset="2"/>
              <a:buNone/>
              <a:defRPr sz="1400" b="0"/>
            </a:lvl4pPr>
            <a:lvl5pPr marL="854064"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5" indent="0">
              <a:buFont typeface="Wingdings" panose="05000000000000000000" pitchFamily="2" charset="2"/>
              <a:buNone/>
              <a:defRPr sz="2000" b="0"/>
            </a:lvl2pPr>
            <a:lvl3pPr marL="450844" indent="0">
              <a:buFont typeface="Wingdings" panose="05000000000000000000" pitchFamily="2" charset="2"/>
              <a:buNone/>
              <a:tabLst/>
              <a:defRPr sz="1600" b="0"/>
            </a:lvl3pPr>
            <a:lvl4pPr marL="652454" indent="0">
              <a:buFont typeface="Wingdings" panose="05000000000000000000" pitchFamily="2" charset="2"/>
              <a:buNone/>
              <a:defRPr sz="1400" b="0"/>
            </a:lvl4pPr>
            <a:lvl5pPr marL="854064"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14071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2" indent="-231772">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3" indent="-171448">
              <a:buFont typeface="Wingdings" panose="05000000000000000000" pitchFamily="2" charset="2"/>
              <a:buChar char=""/>
              <a:defRPr sz="2000" b="0"/>
            </a:lvl2pPr>
            <a:lvl3pPr marL="639755" indent="-188911">
              <a:buFont typeface="Wingdings" panose="05000000000000000000" pitchFamily="2" charset="2"/>
              <a:buChar char=""/>
              <a:tabLst/>
              <a:defRPr sz="1600" b="0"/>
            </a:lvl3pPr>
            <a:lvl4pPr marL="828665" indent="-176211">
              <a:buFont typeface="Wingdings" panose="05000000000000000000" pitchFamily="2" charset="2"/>
              <a:buChar char=""/>
              <a:defRPr sz="1400" b="0"/>
            </a:lvl4pPr>
            <a:lvl5pPr marL="1023925" indent="-169861">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2"/>
          </a:xfrm>
        </p:spPr>
        <p:txBody>
          <a:bodyPr wrap="square">
            <a:spAutoFit/>
          </a:bodyPr>
          <a:lstStyle>
            <a:lvl1pPr marL="231772" indent="-231772">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3" indent="-171448">
              <a:buFont typeface="Wingdings" panose="05000000000000000000" pitchFamily="2" charset="2"/>
              <a:buChar char=""/>
              <a:defRPr sz="2000" b="0"/>
            </a:lvl2pPr>
            <a:lvl3pPr marL="639755" indent="-188911">
              <a:buFont typeface="Wingdings" panose="05000000000000000000" pitchFamily="2" charset="2"/>
              <a:buChar char=""/>
              <a:tabLst/>
              <a:defRPr sz="1600" b="0"/>
            </a:lvl3pPr>
            <a:lvl4pPr marL="828665" indent="-176211">
              <a:buFont typeface="Wingdings" panose="05000000000000000000" pitchFamily="2" charset="2"/>
              <a:buChar char=""/>
              <a:defRPr sz="1400" b="0"/>
            </a:lvl4pPr>
            <a:lvl5pPr marL="1023925" indent="-169861">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40239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07543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20818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31FAC-17B4-44EB-A2EE-723266F275F6}"/>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CC9D7F1-8512-4FFF-8852-9927C97E0B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33DEDC5-753D-44FF-A5E2-D5C600DEDE7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CFF6D01E-2021-4DD5-8CBB-D8F3F93D39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915980B-DDE2-4C04-A28E-E7955C0A44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CFF9EA73-EC5C-4847-9E2B-53AF75C1D5D4}"/>
              </a:ext>
            </a:extLst>
          </p:cNvPr>
          <p:cNvSpPr>
            <a:spLocks noGrp="1"/>
          </p:cNvSpPr>
          <p:nvPr>
            <p:ph type="dt" sz="half" idx="10"/>
          </p:nvPr>
        </p:nvSpPr>
        <p:spPr/>
        <p:txBody>
          <a:bodyPr/>
          <a:lstStyle/>
          <a:p>
            <a:fld id="{DA15F847-E5FF-4409-9679-AB514843A5BF}" type="datetimeFigureOut">
              <a:rPr lang="it-IT" smtClean="0"/>
              <a:t>23/11/2018</a:t>
            </a:fld>
            <a:endParaRPr lang="it-IT"/>
          </a:p>
        </p:txBody>
      </p:sp>
      <p:sp>
        <p:nvSpPr>
          <p:cNvPr id="8" name="Footer Placeholder 7">
            <a:extLst>
              <a:ext uri="{FF2B5EF4-FFF2-40B4-BE49-F238E27FC236}">
                <a16:creationId xmlns:a16="http://schemas.microsoft.com/office/drawing/2014/main" id="{59B7064C-F75C-4EDB-BBCF-F33EC11B43B4}"/>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2901B45C-6B75-4060-9FE5-C43ECDFB01E7}"/>
              </a:ext>
            </a:extLst>
          </p:cNvPr>
          <p:cNvSpPr>
            <a:spLocks noGrp="1"/>
          </p:cNvSpPr>
          <p:nvPr>
            <p:ph type="sldNum" sz="quarter" idx="12"/>
          </p:nvPr>
        </p:nvSpPr>
        <p:spPr/>
        <p:txBody>
          <a:bodyPr/>
          <a:lstStyle/>
          <a:p>
            <a:fld id="{F7AE7E1E-2625-420D-A4F3-921FD32CF15E}" type="slidenum">
              <a:rPr lang="it-IT" smtClean="0"/>
              <a:t>‹#›</a:t>
            </a:fld>
            <a:endParaRPr lang="it-IT"/>
          </a:p>
        </p:txBody>
      </p:sp>
    </p:spTree>
    <p:extLst>
      <p:ext uri="{BB962C8B-B14F-4D97-AF65-F5344CB8AC3E}">
        <p14:creationId xmlns:p14="http://schemas.microsoft.com/office/powerpoint/2010/main" val="3232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86A7-302E-4C8E-9581-AFB43F15A078}"/>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2239F28A-009C-437C-8C71-A6BE1B6AD76F}"/>
              </a:ext>
            </a:extLst>
          </p:cNvPr>
          <p:cNvSpPr>
            <a:spLocks noGrp="1"/>
          </p:cNvSpPr>
          <p:nvPr>
            <p:ph type="dt" sz="half" idx="10"/>
          </p:nvPr>
        </p:nvSpPr>
        <p:spPr/>
        <p:txBody>
          <a:bodyPr/>
          <a:lstStyle/>
          <a:p>
            <a:fld id="{DA15F847-E5FF-4409-9679-AB514843A5BF}" type="datetimeFigureOut">
              <a:rPr lang="it-IT" smtClean="0"/>
              <a:t>23/11/2018</a:t>
            </a:fld>
            <a:endParaRPr lang="it-IT"/>
          </a:p>
        </p:txBody>
      </p:sp>
      <p:sp>
        <p:nvSpPr>
          <p:cNvPr id="4" name="Footer Placeholder 3">
            <a:extLst>
              <a:ext uri="{FF2B5EF4-FFF2-40B4-BE49-F238E27FC236}">
                <a16:creationId xmlns:a16="http://schemas.microsoft.com/office/drawing/2014/main" id="{1A25C452-A504-41D2-8FAF-AFAD05D04812}"/>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D249CAD7-8FA5-48DF-9B44-32E726BA587A}"/>
              </a:ext>
            </a:extLst>
          </p:cNvPr>
          <p:cNvSpPr>
            <a:spLocks noGrp="1"/>
          </p:cNvSpPr>
          <p:nvPr>
            <p:ph type="sldNum" sz="quarter" idx="12"/>
          </p:nvPr>
        </p:nvSpPr>
        <p:spPr/>
        <p:txBody>
          <a:bodyPr/>
          <a:lstStyle/>
          <a:p>
            <a:fld id="{F7AE7E1E-2625-420D-A4F3-921FD32CF15E}" type="slidenum">
              <a:rPr lang="it-IT" smtClean="0"/>
              <a:t>‹#›</a:t>
            </a:fld>
            <a:endParaRPr lang="it-IT"/>
          </a:p>
        </p:txBody>
      </p:sp>
    </p:spTree>
    <p:extLst>
      <p:ext uri="{BB962C8B-B14F-4D97-AF65-F5344CB8AC3E}">
        <p14:creationId xmlns:p14="http://schemas.microsoft.com/office/powerpoint/2010/main" val="1287164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3672EF-2795-42C3-8565-B7D4F224C0AC}"/>
              </a:ext>
            </a:extLst>
          </p:cNvPr>
          <p:cNvSpPr>
            <a:spLocks noGrp="1"/>
          </p:cNvSpPr>
          <p:nvPr>
            <p:ph type="dt" sz="half" idx="10"/>
          </p:nvPr>
        </p:nvSpPr>
        <p:spPr/>
        <p:txBody>
          <a:bodyPr/>
          <a:lstStyle/>
          <a:p>
            <a:fld id="{DA15F847-E5FF-4409-9679-AB514843A5BF}" type="datetimeFigureOut">
              <a:rPr lang="it-IT" smtClean="0"/>
              <a:t>23/11/2018</a:t>
            </a:fld>
            <a:endParaRPr lang="it-IT"/>
          </a:p>
        </p:txBody>
      </p:sp>
      <p:sp>
        <p:nvSpPr>
          <p:cNvPr id="3" name="Footer Placeholder 2">
            <a:extLst>
              <a:ext uri="{FF2B5EF4-FFF2-40B4-BE49-F238E27FC236}">
                <a16:creationId xmlns:a16="http://schemas.microsoft.com/office/drawing/2014/main" id="{830DE23C-F00B-4CF9-967E-3491627640A1}"/>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B696920-4F20-4A61-977F-CBD79F82420E}"/>
              </a:ext>
            </a:extLst>
          </p:cNvPr>
          <p:cNvSpPr>
            <a:spLocks noGrp="1"/>
          </p:cNvSpPr>
          <p:nvPr>
            <p:ph type="sldNum" sz="quarter" idx="12"/>
          </p:nvPr>
        </p:nvSpPr>
        <p:spPr/>
        <p:txBody>
          <a:bodyPr/>
          <a:lstStyle/>
          <a:p>
            <a:fld id="{F7AE7E1E-2625-420D-A4F3-921FD32CF15E}" type="slidenum">
              <a:rPr lang="it-IT" smtClean="0"/>
              <a:t>‹#›</a:t>
            </a:fld>
            <a:endParaRPr lang="it-IT"/>
          </a:p>
        </p:txBody>
      </p:sp>
    </p:spTree>
    <p:extLst>
      <p:ext uri="{BB962C8B-B14F-4D97-AF65-F5344CB8AC3E}">
        <p14:creationId xmlns:p14="http://schemas.microsoft.com/office/powerpoint/2010/main" val="4204789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9FBD-6F76-4532-A28B-BCFBDC45B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0E3ED7DF-6D81-4C5A-B879-6C1198374E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41257BBF-4291-4838-8EF8-6626F45B7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7EECE48-A68D-42C6-95D9-7BB0B6EF8FCB}"/>
              </a:ext>
            </a:extLst>
          </p:cNvPr>
          <p:cNvSpPr>
            <a:spLocks noGrp="1"/>
          </p:cNvSpPr>
          <p:nvPr>
            <p:ph type="dt" sz="half" idx="10"/>
          </p:nvPr>
        </p:nvSpPr>
        <p:spPr/>
        <p:txBody>
          <a:bodyPr/>
          <a:lstStyle/>
          <a:p>
            <a:fld id="{DA15F847-E5FF-4409-9679-AB514843A5BF}" type="datetimeFigureOut">
              <a:rPr lang="it-IT" smtClean="0"/>
              <a:t>23/11/2018</a:t>
            </a:fld>
            <a:endParaRPr lang="it-IT"/>
          </a:p>
        </p:txBody>
      </p:sp>
      <p:sp>
        <p:nvSpPr>
          <p:cNvPr id="6" name="Footer Placeholder 5">
            <a:extLst>
              <a:ext uri="{FF2B5EF4-FFF2-40B4-BE49-F238E27FC236}">
                <a16:creationId xmlns:a16="http://schemas.microsoft.com/office/drawing/2014/main" id="{DE1D9C11-ABFC-43DB-A107-D9D5795A7918}"/>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184D332-D7F1-48B4-A5E9-206C5CEA212B}"/>
              </a:ext>
            </a:extLst>
          </p:cNvPr>
          <p:cNvSpPr>
            <a:spLocks noGrp="1"/>
          </p:cNvSpPr>
          <p:nvPr>
            <p:ph type="sldNum" sz="quarter" idx="12"/>
          </p:nvPr>
        </p:nvSpPr>
        <p:spPr/>
        <p:txBody>
          <a:bodyPr/>
          <a:lstStyle/>
          <a:p>
            <a:fld id="{F7AE7E1E-2625-420D-A4F3-921FD32CF15E}" type="slidenum">
              <a:rPr lang="it-IT" smtClean="0"/>
              <a:t>‹#›</a:t>
            </a:fld>
            <a:endParaRPr lang="it-IT"/>
          </a:p>
        </p:txBody>
      </p:sp>
    </p:spTree>
    <p:extLst>
      <p:ext uri="{BB962C8B-B14F-4D97-AF65-F5344CB8AC3E}">
        <p14:creationId xmlns:p14="http://schemas.microsoft.com/office/powerpoint/2010/main" val="3178073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6F14-779E-4C70-A5AC-1967562D7F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177F091D-19DE-4EC1-8A07-DC4E3051D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70E65AD6-CFB4-43DC-96AD-0D9F7FEA4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13D47D-F59E-4994-AC5F-3AB17A72B86C}"/>
              </a:ext>
            </a:extLst>
          </p:cNvPr>
          <p:cNvSpPr>
            <a:spLocks noGrp="1"/>
          </p:cNvSpPr>
          <p:nvPr>
            <p:ph type="dt" sz="half" idx="10"/>
          </p:nvPr>
        </p:nvSpPr>
        <p:spPr/>
        <p:txBody>
          <a:bodyPr/>
          <a:lstStyle/>
          <a:p>
            <a:fld id="{DA15F847-E5FF-4409-9679-AB514843A5BF}" type="datetimeFigureOut">
              <a:rPr lang="it-IT" smtClean="0"/>
              <a:t>23/11/2018</a:t>
            </a:fld>
            <a:endParaRPr lang="it-IT"/>
          </a:p>
        </p:txBody>
      </p:sp>
      <p:sp>
        <p:nvSpPr>
          <p:cNvPr id="6" name="Footer Placeholder 5">
            <a:extLst>
              <a:ext uri="{FF2B5EF4-FFF2-40B4-BE49-F238E27FC236}">
                <a16:creationId xmlns:a16="http://schemas.microsoft.com/office/drawing/2014/main" id="{7C31011B-1E37-46AE-84A4-9FC701DFEA06}"/>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D23715B6-6FB2-4569-919E-9BD8C841F3B1}"/>
              </a:ext>
            </a:extLst>
          </p:cNvPr>
          <p:cNvSpPr>
            <a:spLocks noGrp="1"/>
          </p:cNvSpPr>
          <p:nvPr>
            <p:ph type="sldNum" sz="quarter" idx="12"/>
          </p:nvPr>
        </p:nvSpPr>
        <p:spPr/>
        <p:txBody>
          <a:bodyPr/>
          <a:lstStyle/>
          <a:p>
            <a:fld id="{F7AE7E1E-2625-420D-A4F3-921FD32CF15E}" type="slidenum">
              <a:rPr lang="it-IT" smtClean="0"/>
              <a:t>‹#›</a:t>
            </a:fld>
            <a:endParaRPr lang="it-IT"/>
          </a:p>
        </p:txBody>
      </p:sp>
    </p:spTree>
    <p:extLst>
      <p:ext uri="{BB962C8B-B14F-4D97-AF65-F5344CB8AC3E}">
        <p14:creationId xmlns:p14="http://schemas.microsoft.com/office/powerpoint/2010/main" val="1304032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1.wmf"/><Relationship Id="rId5" Type="http://schemas.openxmlformats.org/officeDocument/2006/relationships/slideLayout" Target="../slideLayouts/slideLayout18.xml"/><Relationship Id="rId10" Type="http://schemas.openxmlformats.org/officeDocument/2006/relationships/oleObject" Target="../embeddings/oleObject1.bin"/><Relationship Id="rId4" Type="http://schemas.openxmlformats.org/officeDocument/2006/relationships/slideLayout" Target="../slideLayouts/slideLayout17.xml"/><Relationship Id="rId9" Type="http://schemas.openxmlformats.org/officeDocument/2006/relationships/vmlDrawing" Target="../drawings/vmlDrawing1.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6.emf"/><Relationship Id="rId5" Type="http://schemas.openxmlformats.org/officeDocument/2006/relationships/slideLayout" Target="../slideLayouts/slideLayout25.xml"/><Relationship Id="rId10"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6.emf"/><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43.xml"/><Relationship Id="rId7"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997837-F29C-4B1F-BEBB-7CF93FC728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64491319-E305-43AD-80EC-5BF11993FD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36840F86-F840-4B56-AAD8-F8257E232D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5F847-E5FF-4409-9679-AB514843A5BF}" type="datetimeFigureOut">
              <a:rPr lang="it-IT" smtClean="0"/>
              <a:t>23/11/2018</a:t>
            </a:fld>
            <a:endParaRPr lang="it-IT"/>
          </a:p>
        </p:txBody>
      </p:sp>
      <p:sp>
        <p:nvSpPr>
          <p:cNvPr id="5" name="Footer Placeholder 4">
            <a:extLst>
              <a:ext uri="{FF2B5EF4-FFF2-40B4-BE49-F238E27FC236}">
                <a16:creationId xmlns:a16="http://schemas.microsoft.com/office/drawing/2014/main" id="{0FACBA37-6512-44E3-9998-221C211BDD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1CFA32AD-DE9E-4145-AF68-750CB896C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AE7E1E-2625-420D-A4F3-921FD32CF15E}" type="slidenum">
              <a:rPr lang="it-IT" smtClean="0"/>
              <a:t>‹#›</a:t>
            </a:fld>
            <a:endParaRPr lang="it-IT"/>
          </a:p>
        </p:txBody>
      </p:sp>
    </p:spTree>
    <p:extLst>
      <p:ext uri="{BB962C8B-B14F-4D97-AF65-F5344CB8AC3E}">
        <p14:creationId xmlns:p14="http://schemas.microsoft.com/office/powerpoint/2010/main" val="2939903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41" r:id="rId12"/>
    <p:sldLayoutId id="214748374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userDrawn="1">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1026" name="Image" r:id="rId10" imgW="2279520" imgH="1310400" progId="Photoshop.Image.18">
                  <p:embed/>
                </p:oleObj>
              </mc:Choice>
              <mc:Fallback>
                <p:oleObj name="Image" r:id="rId10" imgW="2279520" imgH="1310400" progId="Photoshop.Image.18">
                  <p:embed/>
                  <p:pic>
                    <p:nvPicPr>
                      <p:cNvPr id="9" name="Object 8"/>
                      <p:cNvPicPr/>
                      <p:nvPr/>
                    </p:nvPicPr>
                    <p:blipFill>
                      <a:blip r:embed="rId11"/>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1852812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1"/>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96321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transition>
    <p:fade/>
  </p:transition>
  <p:hf sldNum="0" hdr="0" ftr="0" dt="0"/>
  <p:txStyles>
    <p:titleStyle>
      <a:lvl1pPr algn="l" defTabSz="932731"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7" marR="0" indent="-228597"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94" marR="0" indent="-228597"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17" marR="0" indent="-200023"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53" marR="0" indent="-180972"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25" marR="0" indent="-168273"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08"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74"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40"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06"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31" rtl="0" eaLnBrk="1" latinLnBrk="0" hangingPunct="1">
        <a:defRPr sz="1800" kern="1200">
          <a:solidFill>
            <a:schemeClr val="tx1"/>
          </a:solidFill>
          <a:latin typeface="+mn-lt"/>
          <a:ea typeface="+mn-ea"/>
          <a:cs typeface="+mn-cs"/>
        </a:defRPr>
      </a:lvl1pPr>
      <a:lvl2pPr marL="466365" algn="l" defTabSz="932731" rtl="0" eaLnBrk="1" latinLnBrk="0" hangingPunct="1">
        <a:defRPr sz="1800" kern="1200">
          <a:solidFill>
            <a:schemeClr val="tx1"/>
          </a:solidFill>
          <a:latin typeface="+mn-lt"/>
          <a:ea typeface="+mn-ea"/>
          <a:cs typeface="+mn-cs"/>
        </a:defRPr>
      </a:lvl2pPr>
      <a:lvl3pPr marL="932731" algn="l" defTabSz="932731" rtl="0" eaLnBrk="1" latinLnBrk="0" hangingPunct="1">
        <a:defRPr sz="1800" kern="1200">
          <a:solidFill>
            <a:schemeClr val="tx1"/>
          </a:solidFill>
          <a:latin typeface="+mn-lt"/>
          <a:ea typeface="+mn-ea"/>
          <a:cs typeface="+mn-cs"/>
        </a:defRPr>
      </a:lvl3pPr>
      <a:lvl4pPr marL="1399096" algn="l" defTabSz="932731" rtl="0" eaLnBrk="1" latinLnBrk="0" hangingPunct="1">
        <a:defRPr sz="1800" kern="1200">
          <a:solidFill>
            <a:schemeClr val="tx1"/>
          </a:solidFill>
          <a:latin typeface="+mn-lt"/>
          <a:ea typeface="+mn-ea"/>
          <a:cs typeface="+mn-cs"/>
        </a:defRPr>
      </a:lvl4pPr>
      <a:lvl5pPr marL="1865461" algn="l" defTabSz="932731" rtl="0" eaLnBrk="1" latinLnBrk="0" hangingPunct="1">
        <a:defRPr sz="1800" kern="1200">
          <a:solidFill>
            <a:schemeClr val="tx1"/>
          </a:solidFill>
          <a:latin typeface="+mn-lt"/>
          <a:ea typeface="+mn-ea"/>
          <a:cs typeface="+mn-cs"/>
        </a:defRPr>
      </a:lvl5pPr>
      <a:lvl6pPr marL="2331828" algn="l" defTabSz="932731" rtl="0" eaLnBrk="1" latinLnBrk="0" hangingPunct="1">
        <a:defRPr sz="1800" kern="1200">
          <a:solidFill>
            <a:schemeClr val="tx1"/>
          </a:solidFill>
          <a:latin typeface="+mn-lt"/>
          <a:ea typeface="+mn-ea"/>
          <a:cs typeface="+mn-cs"/>
        </a:defRPr>
      </a:lvl6pPr>
      <a:lvl7pPr marL="2798192" algn="l" defTabSz="932731" rtl="0" eaLnBrk="1" latinLnBrk="0" hangingPunct="1">
        <a:defRPr sz="1800" kern="1200">
          <a:solidFill>
            <a:schemeClr val="tx1"/>
          </a:solidFill>
          <a:latin typeface="+mn-lt"/>
          <a:ea typeface="+mn-ea"/>
          <a:cs typeface="+mn-cs"/>
        </a:defRPr>
      </a:lvl7pPr>
      <a:lvl8pPr marL="3264557" algn="l" defTabSz="932731" rtl="0" eaLnBrk="1" latinLnBrk="0" hangingPunct="1">
        <a:defRPr sz="1800" kern="1200">
          <a:solidFill>
            <a:schemeClr val="tx1"/>
          </a:solidFill>
          <a:latin typeface="+mn-lt"/>
          <a:ea typeface="+mn-ea"/>
          <a:cs typeface="+mn-cs"/>
        </a:defRPr>
      </a:lvl8pPr>
      <a:lvl9pPr marL="3730923" algn="l" defTabSz="93273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1"/>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975940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9" r:id="rId8"/>
    <p:sldLayoutId id="2147483700" r:id="rId9"/>
    <p:sldLayoutId id="2147483701" r:id="rId10"/>
    <p:sldLayoutId id="2147483703" r:id="rId11"/>
  </p:sldLayoutIdLst>
  <p:transition>
    <p:fade/>
  </p:transition>
  <p:hf sldNum="0" hdr="0" ftr="0" dt="0"/>
  <p:txStyles>
    <p:titleStyle>
      <a:lvl1pPr algn="l" defTabSz="932731"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7" marR="0" indent="-228597"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94" marR="0" indent="-228597"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17" marR="0" indent="-200023"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53" marR="0" indent="-180972"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25" marR="0" indent="-168273"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08"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74"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40"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06"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31" rtl="0" eaLnBrk="1" latinLnBrk="0" hangingPunct="1">
        <a:defRPr sz="1800" kern="1200">
          <a:solidFill>
            <a:schemeClr val="tx1"/>
          </a:solidFill>
          <a:latin typeface="+mn-lt"/>
          <a:ea typeface="+mn-ea"/>
          <a:cs typeface="+mn-cs"/>
        </a:defRPr>
      </a:lvl1pPr>
      <a:lvl2pPr marL="466365" algn="l" defTabSz="932731" rtl="0" eaLnBrk="1" latinLnBrk="0" hangingPunct="1">
        <a:defRPr sz="1800" kern="1200">
          <a:solidFill>
            <a:schemeClr val="tx1"/>
          </a:solidFill>
          <a:latin typeface="+mn-lt"/>
          <a:ea typeface="+mn-ea"/>
          <a:cs typeface="+mn-cs"/>
        </a:defRPr>
      </a:lvl2pPr>
      <a:lvl3pPr marL="932731" algn="l" defTabSz="932731" rtl="0" eaLnBrk="1" latinLnBrk="0" hangingPunct="1">
        <a:defRPr sz="1800" kern="1200">
          <a:solidFill>
            <a:schemeClr val="tx1"/>
          </a:solidFill>
          <a:latin typeface="+mn-lt"/>
          <a:ea typeface="+mn-ea"/>
          <a:cs typeface="+mn-cs"/>
        </a:defRPr>
      </a:lvl3pPr>
      <a:lvl4pPr marL="1399096" algn="l" defTabSz="932731" rtl="0" eaLnBrk="1" latinLnBrk="0" hangingPunct="1">
        <a:defRPr sz="1800" kern="1200">
          <a:solidFill>
            <a:schemeClr val="tx1"/>
          </a:solidFill>
          <a:latin typeface="+mn-lt"/>
          <a:ea typeface="+mn-ea"/>
          <a:cs typeface="+mn-cs"/>
        </a:defRPr>
      </a:lvl4pPr>
      <a:lvl5pPr marL="1865461" algn="l" defTabSz="932731" rtl="0" eaLnBrk="1" latinLnBrk="0" hangingPunct="1">
        <a:defRPr sz="1800" kern="1200">
          <a:solidFill>
            <a:schemeClr val="tx1"/>
          </a:solidFill>
          <a:latin typeface="+mn-lt"/>
          <a:ea typeface="+mn-ea"/>
          <a:cs typeface="+mn-cs"/>
        </a:defRPr>
      </a:lvl5pPr>
      <a:lvl6pPr marL="2331828" algn="l" defTabSz="932731" rtl="0" eaLnBrk="1" latinLnBrk="0" hangingPunct="1">
        <a:defRPr sz="1800" kern="1200">
          <a:solidFill>
            <a:schemeClr val="tx1"/>
          </a:solidFill>
          <a:latin typeface="+mn-lt"/>
          <a:ea typeface="+mn-ea"/>
          <a:cs typeface="+mn-cs"/>
        </a:defRPr>
      </a:lvl6pPr>
      <a:lvl7pPr marL="2798192" algn="l" defTabSz="932731" rtl="0" eaLnBrk="1" latinLnBrk="0" hangingPunct="1">
        <a:defRPr sz="1800" kern="1200">
          <a:solidFill>
            <a:schemeClr val="tx1"/>
          </a:solidFill>
          <a:latin typeface="+mn-lt"/>
          <a:ea typeface="+mn-ea"/>
          <a:cs typeface="+mn-cs"/>
        </a:defRPr>
      </a:lvl7pPr>
      <a:lvl8pPr marL="3264557" algn="l" defTabSz="932731" rtl="0" eaLnBrk="1" latinLnBrk="0" hangingPunct="1">
        <a:defRPr sz="1800" kern="1200">
          <a:solidFill>
            <a:schemeClr val="tx1"/>
          </a:solidFill>
          <a:latin typeface="+mn-lt"/>
          <a:ea typeface="+mn-ea"/>
          <a:cs typeface="+mn-cs"/>
        </a:defRPr>
      </a:lvl8pPr>
      <a:lvl9pPr marL="3730923" algn="l" defTabSz="93273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1"/>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4"/>
            <a:ext cx="11018520" cy="1612748"/>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188984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Lst>
  <p:transition>
    <p:fade/>
  </p:transition>
  <p:hf sldNum="0" hdr="0" ftr="0" dt="0"/>
  <p:txStyles>
    <p:titleStyle>
      <a:lvl1pPr algn="l" defTabSz="932731"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7" marR="0" indent="-228597"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94" marR="0" indent="-228597"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17" marR="0" indent="-200023"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53" marR="0" indent="-180972"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25" marR="0" indent="-168273" algn="l" defTabSz="93273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08"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74"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40"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06" indent="-233183" algn="l" defTabSz="93273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31" rtl="0" eaLnBrk="1" latinLnBrk="0" hangingPunct="1">
        <a:defRPr sz="1800" kern="1200">
          <a:solidFill>
            <a:schemeClr val="tx1"/>
          </a:solidFill>
          <a:latin typeface="+mn-lt"/>
          <a:ea typeface="+mn-ea"/>
          <a:cs typeface="+mn-cs"/>
        </a:defRPr>
      </a:lvl1pPr>
      <a:lvl2pPr marL="466365" algn="l" defTabSz="932731" rtl="0" eaLnBrk="1" latinLnBrk="0" hangingPunct="1">
        <a:defRPr sz="1800" kern="1200">
          <a:solidFill>
            <a:schemeClr val="tx1"/>
          </a:solidFill>
          <a:latin typeface="+mn-lt"/>
          <a:ea typeface="+mn-ea"/>
          <a:cs typeface="+mn-cs"/>
        </a:defRPr>
      </a:lvl2pPr>
      <a:lvl3pPr marL="932731" algn="l" defTabSz="932731" rtl="0" eaLnBrk="1" latinLnBrk="0" hangingPunct="1">
        <a:defRPr sz="1800" kern="1200">
          <a:solidFill>
            <a:schemeClr val="tx1"/>
          </a:solidFill>
          <a:latin typeface="+mn-lt"/>
          <a:ea typeface="+mn-ea"/>
          <a:cs typeface="+mn-cs"/>
        </a:defRPr>
      </a:lvl3pPr>
      <a:lvl4pPr marL="1399096" algn="l" defTabSz="932731" rtl="0" eaLnBrk="1" latinLnBrk="0" hangingPunct="1">
        <a:defRPr sz="1800" kern="1200">
          <a:solidFill>
            <a:schemeClr val="tx1"/>
          </a:solidFill>
          <a:latin typeface="+mn-lt"/>
          <a:ea typeface="+mn-ea"/>
          <a:cs typeface="+mn-cs"/>
        </a:defRPr>
      </a:lvl4pPr>
      <a:lvl5pPr marL="1865461" algn="l" defTabSz="932731" rtl="0" eaLnBrk="1" latinLnBrk="0" hangingPunct="1">
        <a:defRPr sz="1800" kern="1200">
          <a:solidFill>
            <a:schemeClr val="tx1"/>
          </a:solidFill>
          <a:latin typeface="+mn-lt"/>
          <a:ea typeface="+mn-ea"/>
          <a:cs typeface="+mn-cs"/>
        </a:defRPr>
      </a:lvl5pPr>
      <a:lvl6pPr marL="2331828" algn="l" defTabSz="932731" rtl="0" eaLnBrk="1" latinLnBrk="0" hangingPunct="1">
        <a:defRPr sz="1800" kern="1200">
          <a:solidFill>
            <a:schemeClr val="tx1"/>
          </a:solidFill>
          <a:latin typeface="+mn-lt"/>
          <a:ea typeface="+mn-ea"/>
          <a:cs typeface="+mn-cs"/>
        </a:defRPr>
      </a:lvl6pPr>
      <a:lvl7pPr marL="2798192" algn="l" defTabSz="932731" rtl="0" eaLnBrk="1" latinLnBrk="0" hangingPunct="1">
        <a:defRPr sz="1800" kern="1200">
          <a:solidFill>
            <a:schemeClr val="tx1"/>
          </a:solidFill>
          <a:latin typeface="+mn-lt"/>
          <a:ea typeface="+mn-ea"/>
          <a:cs typeface="+mn-cs"/>
        </a:defRPr>
      </a:lvl7pPr>
      <a:lvl8pPr marL="3264557" algn="l" defTabSz="932731" rtl="0" eaLnBrk="1" latinLnBrk="0" hangingPunct="1">
        <a:defRPr sz="1800" kern="1200">
          <a:solidFill>
            <a:schemeClr val="tx1"/>
          </a:solidFill>
          <a:latin typeface="+mn-lt"/>
          <a:ea typeface="+mn-ea"/>
          <a:cs typeface="+mn-cs"/>
        </a:defRPr>
      </a:lvl8pPr>
      <a:lvl9pPr marL="3730923" algn="l" defTabSz="932731"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tif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hyperlink" Target="http://www.tpc.org/3321" TargetMode="External"/><Relationship Id="rId3" Type="http://schemas.openxmlformats.org/officeDocument/2006/relationships/chart" Target="../charts/chart1.xml"/><Relationship Id="rId7" Type="http://schemas.openxmlformats.org/officeDocument/2006/relationships/hyperlink" Target="http://www.tpc.org/3326" TargetMode="External"/><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hyperlink" Target="http://www.tpc.org/3331" TargetMode="External"/><Relationship Id="rId5" Type="http://schemas.openxmlformats.org/officeDocument/2006/relationships/hyperlink" Target="http://www.tpc.org/4081" TargetMode="External"/><Relationship Id="rId4" Type="http://schemas.openxmlformats.org/officeDocument/2006/relationships/image" Target="../media/image18.emf"/><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 2019</a:t>
            </a:r>
          </a:p>
        </p:txBody>
      </p:sp>
    </p:spTree>
    <p:extLst>
      <p:ext uri="{BB962C8B-B14F-4D97-AF65-F5344CB8AC3E}">
        <p14:creationId xmlns:p14="http://schemas.microsoft.com/office/powerpoint/2010/main" val="3475346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5845C7-4503-7A41-9B45-86BDACFEBB43}"/>
              </a:ext>
            </a:extLst>
          </p:cNvPr>
          <p:cNvSpPr/>
          <p:nvPr/>
        </p:nvSpPr>
        <p:spPr bwMode="auto">
          <a:xfrm>
            <a:off x="95" y="53"/>
            <a:ext cx="12191813" cy="685789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1B8AA9F-E21A-AA4C-8E86-BD4A062A267D}"/>
              </a:ext>
            </a:extLst>
          </p:cNvPr>
          <p:cNvSpPr/>
          <p:nvPr/>
        </p:nvSpPr>
        <p:spPr>
          <a:xfrm>
            <a:off x="371149" y="343454"/>
            <a:ext cx="6095907" cy="1384995"/>
          </a:xfrm>
          <a:prstGeom prst="rect">
            <a:avLst/>
          </a:prstGeom>
        </p:spPr>
        <p:txBody>
          <a:bodyPr>
            <a:spAutoFit/>
          </a:bodyPr>
          <a:lstStyle/>
          <a:p>
            <a:pPr defTabSz="914389">
              <a:defRPr/>
            </a:pPr>
            <a:r>
              <a:rPr lang="en-US" sz="2800" b="1">
                <a:ln w="3175">
                  <a:noFill/>
                </a:ln>
                <a:solidFill>
                  <a:srgbClr val="0078D7"/>
                </a:solidFill>
                <a:latin typeface="Segoe UI Semibold" panose="020B0502040204020203" pitchFamily="34" charset="0"/>
                <a:cs typeface="Segoe UI Semibold" panose="020B0502040204020203" pitchFamily="34" charset="0"/>
              </a:rPr>
              <a:t>Intelligence </a:t>
            </a:r>
            <a:br>
              <a:rPr lang="en-US" sz="2800" b="1">
                <a:ln w="3175">
                  <a:noFill/>
                </a:ln>
                <a:solidFill>
                  <a:srgbClr val="0078D7"/>
                </a:solidFill>
                <a:latin typeface="Segoe UI Semibold" panose="020B0502040204020203" pitchFamily="34" charset="0"/>
                <a:cs typeface="Segoe UI Semibold" panose="020B0502040204020203" pitchFamily="34" charset="0"/>
              </a:rPr>
            </a:br>
            <a:r>
              <a:rPr lang="en-US" sz="2800" b="1">
                <a:ln w="3175">
                  <a:noFill/>
                </a:ln>
                <a:solidFill>
                  <a:srgbClr val="0078D7"/>
                </a:solidFill>
                <a:latin typeface="Segoe UI Semibold" panose="020B0502040204020203" pitchFamily="34" charset="0"/>
                <a:cs typeface="Segoe UI Semibold" panose="020B0502040204020203" pitchFamily="34" charset="0"/>
              </a:rPr>
              <a:t>over all data</a:t>
            </a:r>
            <a:br>
              <a:rPr lang="en-US" sz="2800" b="1">
                <a:ln w="3175">
                  <a:noFill/>
                </a:ln>
                <a:solidFill>
                  <a:srgbClr val="000000"/>
                </a:solidFill>
                <a:latin typeface="Segoe UI Semibold" panose="020B0502040204020203" pitchFamily="34" charset="0"/>
                <a:cs typeface="Segoe UI Semibold" panose="020B0502040204020203" pitchFamily="34" charset="0"/>
              </a:rPr>
            </a:br>
            <a:r>
              <a:rPr lang="en-US" sz="2800" b="1">
                <a:ln w="3175">
                  <a:noFill/>
                </a:ln>
                <a:solidFill>
                  <a:srgbClr val="FFFFFF"/>
                </a:solidFill>
                <a:latin typeface="Segoe UI Semibold" panose="020B0502040204020203" pitchFamily="34" charset="0"/>
                <a:cs typeface="Segoe UI Semibold" panose="020B0502040204020203" pitchFamily="34" charset="0"/>
              </a:rPr>
              <a:t>drives innovation</a:t>
            </a:r>
            <a:endParaRPr lang="en-US">
              <a:solidFill>
                <a:srgbClr val="1A1A1A"/>
              </a:solidFill>
              <a:latin typeface="Segoe UI"/>
            </a:endParaRPr>
          </a:p>
        </p:txBody>
      </p:sp>
      <p:sp>
        <p:nvSpPr>
          <p:cNvPr id="16" name="TextBox 15">
            <a:extLst>
              <a:ext uri="{FF2B5EF4-FFF2-40B4-BE49-F238E27FC236}">
                <a16:creationId xmlns:a16="http://schemas.microsoft.com/office/drawing/2014/main" id="{CE3A2870-765A-49D4-B961-E11C70AA758D}"/>
              </a:ext>
            </a:extLst>
          </p:cNvPr>
          <p:cNvSpPr txBox="1"/>
          <p:nvPr/>
        </p:nvSpPr>
        <p:spPr>
          <a:xfrm>
            <a:off x="1049650" y="5929274"/>
            <a:ext cx="10092703" cy="338554"/>
          </a:xfrm>
          <a:prstGeom prst="rect">
            <a:avLst/>
          </a:prstGeom>
          <a:noFill/>
        </p:spPr>
        <p:txBody>
          <a:bodyPr wrap="square" rtlCol="0">
            <a:spAutoFit/>
          </a:bodyPr>
          <a:lstStyle/>
          <a:p>
            <a:pPr algn="ctr" defTabSz="914389">
              <a:defRPr/>
            </a:pPr>
            <a:r>
              <a:rPr lang="en-US" sz="1600" b="1">
                <a:solidFill>
                  <a:srgbClr val="FFFFFF"/>
                </a:solidFill>
                <a:latin typeface="Segoe UI Semibold" panose="020B0502040204020203" pitchFamily="34" charset="0"/>
                <a:cs typeface="Segoe UI Semibold" panose="020B0502040204020203" pitchFamily="34" charset="0"/>
              </a:rPr>
              <a:t>Simplified management and analysis through a unified deployment, governance, and tooling model  </a:t>
            </a:r>
          </a:p>
        </p:txBody>
      </p:sp>
      <p:grpSp>
        <p:nvGrpSpPr>
          <p:cNvPr id="90" name="Group 89"/>
          <p:cNvGrpSpPr/>
          <p:nvPr/>
        </p:nvGrpSpPr>
        <p:grpSpPr>
          <a:xfrm>
            <a:off x="457287" y="5202041"/>
            <a:ext cx="11273780" cy="346975"/>
            <a:chOff x="457200" y="5592008"/>
            <a:chExt cx="11273952" cy="352842"/>
          </a:xfrm>
        </p:grpSpPr>
        <p:sp>
          <p:nvSpPr>
            <p:cNvPr id="85" name="Freeform 84"/>
            <p:cNvSpPr/>
            <p:nvPr/>
          </p:nvSpPr>
          <p:spPr bwMode="auto">
            <a:xfrm>
              <a:off x="457200" y="5592008"/>
              <a:ext cx="11273952" cy="118937"/>
            </a:xfrm>
            <a:custGeom>
              <a:avLst/>
              <a:gdLst>
                <a:gd name="connsiteX0" fmla="*/ 0 w 6119446"/>
                <a:gd name="connsiteY0" fmla="*/ 0 h 464234"/>
                <a:gd name="connsiteX1" fmla="*/ 0 w 6119446"/>
                <a:gd name="connsiteY1" fmla="*/ 464234 h 464234"/>
                <a:gd name="connsiteX2" fmla="*/ 6119446 w 6119446"/>
                <a:gd name="connsiteY2" fmla="*/ 464234 h 464234"/>
                <a:gd name="connsiteX3" fmla="*/ 6119446 w 6119446"/>
                <a:gd name="connsiteY3" fmla="*/ 14068 h 464234"/>
              </a:gdLst>
              <a:ahLst/>
              <a:cxnLst>
                <a:cxn ang="0">
                  <a:pos x="connsiteX0" y="connsiteY0"/>
                </a:cxn>
                <a:cxn ang="0">
                  <a:pos x="connsiteX1" y="connsiteY1"/>
                </a:cxn>
                <a:cxn ang="0">
                  <a:pos x="connsiteX2" y="connsiteY2"/>
                </a:cxn>
                <a:cxn ang="0">
                  <a:pos x="connsiteX3" y="connsiteY3"/>
                </a:cxn>
              </a:cxnLst>
              <a:rect l="l" t="t" r="r" b="b"/>
              <a:pathLst>
                <a:path w="6119446" h="464234">
                  <a:moveTo>
                    <a:pt x="0" y="0"/>
                  </a:moveTo>
                  <a:lnTo>
                    <a:pt x="0" y="464234"/>
                  </a:lnTo>
                  <a:lnTo>
                    <a:pt x="6119446" y="464234"/>
                  </a:lnTo>
                  <a:lnTo>
                    <a:pt x="6119446" y="14068"/>
                  </a:lnTo>
                </a:path>
              </a:pathLst>
            </a:custGeom>
            <a:noFill/>
            <a:ln w="12700" cap="rnd">
              <a:solidFill>
                <a:srgbClr val="FFFFFF"/>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cxnSp>
          <p:nvCxnSpPr>
            <p:cNvPr id="89" name="Straight Connector 88"/>
            <p:cNvCxnSpPr/>
            <p:nvPr/>
          </p:nvCxnSpPr>
          <p:spPr>
            <a:xfrm>
              <a:off x="6096000" y="5710947"/>
              <a:ext cx="0" cy="233903"/>
            </a:xfrm>
            <a:prstGeom prst="line">
              <a:avLst/>
            </a:prstGeom>
            <a:ln w="12700">
              <a:solidFill>
                <a:srgbClr val="FFFFFF"/>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29C51A5-A924-5443-BAB3-2CDFBFA0466E}"/>
              </a:ext>
            </a:extLst>
          </p:cNvPr>
          <p:cNvGrpSpPr/>
          <p:nvPr/>
        </p:nvGrpSpPr>
        <p:grpSpPr>
          <a:xfrm>
            <a:off x="8233817" y="2765736"/>
            <a:ext cx="3551529" cy="1492545"/>
            <a:chOff x="8233849" y="2765726"/>
            <a:chExt cx="3551583" cy="1492567"/>
          </a:xfrm>
        </p:grpSpPr>
        <p:sp>
          <p:nvSpPr>
            <p:cNvPr id="88" name="Text Placeholder 3">
              <a:extLst>
                <a:ext uri="{FF2B5EF4-FFF2-40B4-BE49-F238E27FC236}">
                  <a16:creationId xmlns:a16="http://schemas.microsoft.com/office/drawing/2014/main" id="{18C03CB5-4F21-40AA-9FC9-D17F9FB5CB00}"/>
                </a:ext>
              </a:extLst>
            </p:cNvPr>
            <p:cNvSpPr txBox="1">
              <a:spLocks/>
            </p:cNvSpPr>
            <p:nvPr/>
          </p:nvSpPr>
          <p:spPr>
            <a:xfrm>
              <a:off x="8233849" y="3839108"/>
              <a:ext cx="3551583" cy="419185"/>
            </a:xfrm>
            <a:prstGeom prst="rect">
              <a:avLst/>
            </a:prstGeom>
          </p:spPr>
          <p:txBody>
            <a:bodyPr vert="horz" wrap="square" lIns="146302" tIns="91438" rIns="146302" bIns="91438"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89">
                <a:spcBef>
                  <a:spcPts val="0"/>
                </a:spcBef>
                <a:spcAft>
                  <a:spcPts val="600"/>
                </a:spcAft>
                <a:buClrTx/>
                <a:buSzTx/>
                <a:defRPr/>
              </a:pPr>
              <a:r>
                <a:rPr lang="en-US" sz="1600" b="1">
                  <a:solidFill>
                    <a:srgbClr val="FFFFFF"/>
                  </a:solidFill>
                  <a:latin typeface="Segoe UI Semibold" panose="020B0502040204020203" pitchFamily="34" charset="0"/>
                  <a:cs typeface="Segoe UI Semibold" panose="020B0502040204020203" pitchFamily="34" charset="0"/>
                </a:rPr>
                <a:t>Analyzing all data</a:t>
              </a:r>
            </a:p>
          </p:txBody>
        </p:sp>
        <p:grpSp>
          <p:nvGrpSpPr>
            <p:cNvPr id="9" name="Group 8">
              <a:extLst>
                <a:ext uri="{FF2B5EF4-FFF2-40B4-BE49-F238E27FC236}">
                  <a16:creationId xmlns:a16="http://schemas.microsoft.com/office/drawing/2014/main" id="{23EC44B7-8E68-464F-8292-CFC63581EE16}"/>
                </a:ext>
              </a:extLst>
            </p:cNvPr>
            <p:cNvGrpSpPr/>
            <p:nvPr/>
          </p:nvGrpSpPr>
          <p:grpSpPr>
            <a:xfrm>
              <a:off x="9592590" y="2765726"/>
              <a:ext cx="777194" cy="791497"/>
              <a:chOff x="9592590" y="2984090"/>
              <a:chExt cx="777194" cy="791497"/>
            </a:xfrm>
          </p:grpSpPr>
          <p:sp>
            <p:nvSpPr>
              <p:cNvPr id="96" name="Oval 95">
                <a:extLst>
                  <a:ext uri="{FF2B5EF4-FFF2-40B4-BE49-F238E27FC236}">
                    <a16:creationId xmlns:a16="http://schemas.microsoft.com/office/drawing/2014/main" id="{83A6925A-EC6D-1849-8E59-524B58B77A45}"/>
                  </a:ext>
                </a:extLst>
              </p:cNvPr>
              <p:cNvSpPr/>
              <p:nvPr/>
            </p:nvSpPr>
            <p:spPr bwMode="auto">
              <a:xfrm>
                <a:off x="9592590"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DAF4D7A7-7FBD-1A4A-A68B-7CDD99F3F90F}"/>
                  </a:ext>
                </a:extLst>
              </p:cNvPr>
              <p:cNvSpPr/>
              <p:nvPr/>
            </p:nvSpPr>
            <p:spPr bwMode="auto">
              <a:xfrm>
                <a:off x="972619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1C64D24C-095A-D546-894D-6C9040D473CB}"/>
                  </a:ext>
                </a:extLst>
              </p:cNvPr>
              <p:cNvSpPr/>
              <p:nvPr/>
            </p:nvSpPr>
            <p:spPr bwMode="auto">
              <a:xfrm>
                <a:off x="9859804"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2306A95C-FF16-8E46-81BF-62C20834D915}"/>
                  </a:ext>
                </a:extLst>
              </p:cNvPr>
              <p:cNvSpPr/>
              <p:nvPr/>
            </p:nvSpPr>
            <p:spPr bwMode="auto">
              <a:xfrm>
                <a:off x="9592590"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4A5CF5A9-3E30-EC46-AC95-DC22D8458433}"/>
                  </a:ext>
                </a:extLst>
              </p:cNvPr>
              <p:cNvSpPr/>
              <p:nvPr/>
            </p:nvSpPr>
            <p:spPr bwMode="auto">
              <a:xfrm>
                <a:off x="972619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9E96B3BB-C469-0F41-9ACC-0BB31FE9B2D3}"/>
                  </a:ext>
                </a:extLst>
              </p:cNvPr>
              <p:cNvSpPr/>
              <p:nvPr/>
            </p:nvSpPr>
            <p:spPr bwMode="auto">
              <a:xfrm>
                <a:off x="9859804"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FE79FFD3-4752-5444-833E-32B45E75E8CD}"/>
                  </a:ext>
                </a:extLst>
              </p:cNvPr>
              <p:cNvSpPr/>
              <p:nvPr/>
            </p:nvSpPr>
            <p:spPr bwMode="auto">
              <a:xfrm>
                <a:off x="959259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333FEDA9-8E18-BC47-AD82-DC5F6E0CEC9B}"/>
                  </a:ext>
                </a:extLst>
              </p:cNvPr>
              <p:cNvSpPr/>
              <p:nvPr/>
            </p:nvSpPr>
            <p:spPr bwMode="auto">
              <a:xfrm>
                <a:off x="9726197"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2220ED49-8866-2847-9289-AFBEB38E7C95}"/>
                  </a:ext>
                </a:extLst>
              </p:cNvPr>
              <p:cNvSpPr/>
              <p:nvPr/>
            </p:nvSpPr>
            <p:spPr bwMode="auto">
              <a:xfrm>
                <a:off x="9859804"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D12CAF9-E869-2C4E-93F2-6EEE0D9D620E}"/>
                  </a:ext>
                </a:extLst>
              </p:cNvPr>
              <p:cNvSpPr/>
              <p:nvPr/>
            </p:nvSpPr>
            <p:spPr bwMode="auto">
              <a:xfrm>
                <a:off x="10002114"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12BDF284-70B9-D945-9353-F261CFECC57F}"/>
                  </a:ext>
                </a:extLst>
              </p:cNvPr>
              <p:cNvSpPr/>
              <p:nvPr/>
            </p:nvSpPr>
            <p:spPr bwMode="auto">
              <a:xfrm>
                <a:off x="10135720"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314EC563-016A-524E-98B2-F51DC6D1B5CA}"/>
                  </a:ext>
                </a:extLst>
              </p:cNvPr>
              <p:cNvSpPr/>
              <p:nvPr/>
            </p:nvSpPr>
            <p:spPr bwMode="auto">
              <a:xfrm>
                <a:off x="1026932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87DFB6B3-D255-1242-A68E-51A2DB9E1258}"/>
                  </a:ext>
                </a:extLst>
              </p:cNvPr>
              <p:cNvSpPr/>
              <p:nvPr/>
            </p:nvSpPr>
            <p:spPr bwMode="auto">
              <a:xfrm>
                <a:off x="10002114"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FC1B3C4E-195A-C144-90C7-062483869D3C}"/>
                  </a:ext>
                </a:extLst>
              </p:cNvPr>
              <p:cNvSpPr/>
              <p:nvPr/>
            </p:nvSpPr>
            <p:spPr bwMode="auto">
              <a:xfrm>
                <a:off x="10135720"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2507AF24-8092-7A4B-8B98-2CADAE6E64A9}"/>
                  </a:ext>
                </a:extLst>
              </p:cNvPr>
              <p:cNvSpPr/>
              <p:nvPr/>
            </p:nvSpPr>
            <p:spPr bwMode="auto">
              <a:xfrm>
                <a:off x="1026932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BA246B49-8E8C-1346-B91C-09F898DCCEBC}"/>
                  </a:ext>
                </a:extLst>
              </p:cNvPr>
              <p:cNvSpPr/>
              <p:nvPr/>
            </p:nvSpPr>
            <p:spPr bwMode="auto">
              <a:xfrm>
                <a:off x="10002114"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77CE9B11-1E1C-4D4A-A905-60B84E6B9408}"/>
                  </a:ext>
                </a:extLst>
              </p:cNvPr>
              <p:cNvSpPr/>
              <p:nvPr/>
            </p:nvSpPr>
            <p:spPr bwMode="auto">
              <a:xfrm>
                <a:off x="1013572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32226C1-0DF0-9D4D-8DBF-98D5C8E96FB6}"/>
                  </a:ext>
                </a:extLst>
              </p:cNvPr>
              <p:cNvSpPr/>
              <p:nvPr/>
            </p:nvSpPr>
            <p:spPr bwMode="auto">
              <a:xfrm>
                <a:off x="10269327"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6B2B7A56-2964-E943-A4BE-C2D56DA0D62E}"/>
                  </a:ext>
                </a:extLst>
              </p:cNvPr>
              <p:cNvSpPr/>
              <p:nvPr/>
            </p:nvSpPr>
            <p:spPr bwMode="auto">
              <a:xfrm>
                <a:off x="9592590"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0BE2717B-94A3-4D49-B6B6-F42E34B9F4D6}"/>
                  </a:ext>
                </a:extLst>
              </p:cNvPr>
              <p:cNvSpPr/>
              <p:nvPr/>
            </p:nvSpPr>
            <p:spPr bwMode="auto">
              <a:xfrm>
                <a:off x="972619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EF792EED-C6EF-574B-9036-093DECF60E65}"/>
                  </a:ext>
                </a:extLst>
              </p:cNvPr>
              <p:cNvSpPr/>
              <p:nvPr/>
            </p:nvSpPr>
            <p:spPr bwMode="auto">
              <a:xfrm>
                <a:off x="9859804"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A2F0E66E-5643-CE4E-92D8-870CB807C6E8}"/>
                  </a:ext>
                </a:extLst>
              </p:cNvPr>
              <p:cNvSpPr/>
              <p:nvPr/>
            </p:nvSpPr>
            <p:spPr bwMode="auto">
              <a:xfrm>
                <a:off x="959259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8FA80BB5-6A11-7D45-852C-7784D31F45A7}"/>
                  </a:ext>
                </a:extLst>
              </p:cNvPr>
              <p:cNvSpPr/>
              <p:nvPr/>
            </p:nvSpPr>
            <p:spPr bwMode="auto">
              <a:xfrm>
                <a:off x="9726197"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F00D41DB-B146-1846-97A4-E4C598C12ED7}"/>
                  </a:ext>
                </a:extLst>
              </p:cNvPr>
              <p:cNvSpPr/>
              <p:nvPr/>
            </p:nvSpPr>
            <p:spPr bwMode="auto">
              <a:xfrm>
                <a:off x="985980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Oval 135">
                <a:extLst>
                  <a:ext uri="{FF2B5EF4-FFF2-40B4-BE49-F238E27FC236}">
                    <a16:creationId xmlns:a16="http://schemas.microsoft.com/office/drawing/2014/main" id="{7B8545FA-F7FF-134C-87D4-1F19E6F4ADCC}"/>
                  </a:ext>
                </a:extLst>
              </p:cNvPr>
              <p:cNvSpPr/>
              <p:nvPr/>
            </p:nvSpPr>
            <p:spPr bwMode="auto">
              <a:xfrm>
                <a:off x="9592590"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3555BC82-1407-D146-84D7-912ED5FE0A8A}"/>
                  </a:ext>
                </a:extLst>
              </p:cNvPr>
              <p:cNvSpPr/>
              <p:nvPr/>
            </p:nvSpPr>
            <p:spPr bwMode="auto">
              <a:xfrm>
                <a:off x="972619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Oval 137">
                <a:extLst>
                  <a:ext uri="{FF2B5EF4-FFF2-40B4-BE49-F238E27FC236}">
                    <a16:creationId xmlns:a16="http://schemas.microsoft.com/office/drawing/2014/main" id="{0BD87E7E-8990-704F-8CA0-EE3A960254BD}"/>
                  </a:ext>
                </a:extLst>
              </p:cNvPr>
              <p:cNvSpPr/>
              <p:nvPr/>
            </p:nvSpPr>
            <p:spPr bwMode="auto">
              <a:xfrm>
                <a:off x="9859804"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36111102-5028-EC4D-A1F9-A5298F8C2C00}"/>
                  </a:ext>
                </a:extLst>
              </p:cNvPr>
              <p:cNvSpPr/>
              <p:nvPr/>
            </p:nvSpPr>
            <p:spPr bwMode="auto">
              <a:xfrm>
                <a:off x="10002114"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8A22B460-D1E7-2C4E-9793-09B6CC5946DB}"/>
                  </a:ext>
                </a:extLst>
              </p:cNvPr>
              <p:cNvSpPr/>
              <p:nvPr/>
            </p:nvSpPr>
            <p:spPr bwMode="auto">
              <a:xfrm>
                <a:off x="10135720"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5ED2E463-D922-2A47-BF81-73DB3FEC47F8}"/>
                  </a:ext>
                </a:extLst>
              </p:cNvPr>
              <p:cNvSpPr/>
              <p:nvPr/>
            </p:nvSpPr>
            <p:spPr bwMode="auto">
              <a:xfrm>
                <a:off x="1026932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E77F79E6-6442-9240-AE7E-E88DF761BEB8}"/>
                  </a:ext>
                </a:extLst>
              </p:cNvPr>
              <p:cNvSpPr/>
              <p:nvPr/>
            </p:nvSpPr>
            <p:spPr bwMode="auto">
              <a:xfrm>
                <a:off x="1000211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ectangle 143">
                <a:extLst>
                  <a:ext uri="{FF2B5EF4-FFF2-40B4-BE49-F238E27FC236}">
                    <a16:creationId xmlns:a16="http://schemas.microsoft.com/office/drawing/2014/main" id="{C1AB272A-58DA-214A-B037-08105ECCE2DF}"/>
                  </a:ext>
                </a:extLst>
              </p:cNvPr>
              <p:cNvSpPr/>
              <p:nvPr/>
            </p:nvSpPr>
            <p:spPr bwMode="auto">
              <a:xfrm>
                <a:off x="1013572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BE07B877-2139-0642-BB08-F470204366D7}"/>
                  </a:ext>
                </a:extLst>
              </p:cNvPr>
              <p:cNvSpPr/>
              <p:nvPr/>
            </p:nvSpPr>
            <p:spPr bwMode="auto">
              <a:xfrm>
                <a:off x="10269327"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7A7686B7-C39B-2B49-98FD-7D246F9D2944}"/>
                  </a:ext>
                </a:extLst>
              </p:cNvPr>
              <p:cNvSpPr/>
              <p:nvPr/>
            </p:nvSpPr>
            <p:spPr bwMode="auto">
              <a:xfrm>
                <a:off x="10002114"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extLst>
                  <a:ext uri="{FF2B5EF4-FFF2-40B4-BE49-F238E27FC236}">
                    <a16:creationId xmlns:a16="http://schemas.microsoft.com/office/drawing/2014/main" id="{9671AFA3-01F4-B04B-B97C-5C35626F03A3}"/>
                  </a:ext>
                </a:extLst>
              </p:cNvPr>
              <p:cNvSpPr/>
              <p:nvPr/>
            </p:nvSpPr>
            <p:spPr bwMode="auto">
              <a:xfrm>
                <a:off x="10135720"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CA01F27-8657-A845-9357-14F12B863B6F}"/>
                  </a:ext>
                </a:extLst>
              </p:cNvPr>
              <p:cNvSpPr/>
              <p:nvPr/>
            </p:nvSpPr>
            <p:spPr bwMode="auto">
              <a:xfrm>
                <a:off x="1026932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62544494-33F4-AE43-980C-C2382ABE30FD}"/>
              </a:ext>
            </a:extLst>
          </p:cNvPr>
          <p:cNvGrpSpPr/>
          <p:nvPr/>
        </p:nvGrpSpPr>
        <p:grpSpPr>
          <a:xfrm>
            <a:off x="4331585" y="2762353"/>
            <a:ext cx="3551527" cy="1495928"/>
            <a:chOff x="4331557" y="2762342"/>
            <a:chExt cx="3551582" cy="1495951"/>
          </a:xfrm>
        </p:grpSpPr>
        <p:sp>
          <p:nvSpPr>
            <p:cNvPr id="110" name="Text Placeholder 3">
              <a:extLst>
                <a:ext uri="{FF2B5EF4-FFF2-40B4-BE49-F238E27FC236}">
                  <a16:creationId xmlns:a16="http://schemas.microsoft.com/office/drawing/2014/main" id="{5DBE3B10-0978-4D9D-B2B2-8A5BC40123CA}"/>
                </a:ext>
              </a:extLst>
            </p:cNvPr>
            <p:cNvSpPr txBox="1">
              <a:spLocks/>
            </p:cNvSpPr>
            <p:nvPr/>
          </p:nvSpPr>
          <p:spPr>
            <a:xfrm>
              <a:off x="4331557" y="3839108"/>
              <a:ext cx="3551582" cy="419185"/>
            </a:xfrm>
            <a:prstGeom prst="rect">
              <a:avLst/>
            </a:prstGeom>
          </p:spPr>
          <p:txBody>
            <a:bodyPr vert="horz" wrap="square" lIns="146302" tIns="91438" rIns="146302" bIns="91438"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89">
                <a:spcBef>
                  <a:spcPts val="0"/>
                </a:spcBef>
                <a:spcAft>
                  <a:spcPts val="600"/>
                </a:spcAft>
                <a:buClrTx/>
                <a:buSzTx/>
                <a:defRPr/>
              </a:pPr>
              <a:r>
                <a:rPr lang="en-US" sz="1600" b="1">
                  <a:solidFill>
                    <a:srgbClr val="FFFFFF"/>
                  </a:solidFill>
                  <a:latin typeface="Segoe UI Semibold" panose="020B0502040204020203" pitchFamily="34" charset="0"/>
                  <a:cs typeface="Segoe UI Semibold" panose="020B0502040204020203" pitchFamily="34" charset="0"/>
                </a:rPr>
                <a:t>Managing all data</a:t>
              </a:r>
            </a:p>
          </p:txBody>
        </p:sp>
        <p:grpSp>
          <p:nvGrpSpPr>
            <p:cNvPr id="6" name="Group 5">
              <a:extLst>
                <a:ext uri="{FF2B5EF4-FFF2-40B4-BE49-F238E27FC236}">
                  <a16:creationId xmlns:a16="http://schemas.microsoft.com/office/drawing/2014/main" id="{6D4BFEF1-115D-7C41-B03B-E644D983E8ED}"/>
                </a:ext>
              </a:extLst>
            </p:cNvPr>
            <p:cNvGrpSpPr/>
            <p:nvPr/>
          </p:nvGrpSpPr>
          <p:grpSpPr>
            <a:xfrm>
              <a:off x="5528527" y="2762342"/>
              <a:ext cx="1133101" cy="811459"/>
              <a:chOff x="5578683" y="2980706"/>
              <a:chExt cx="1133101" cy="811459"/>
            </a:xfrm>
          </p:grpSpPr>
          <p:grpSp>
            <p:nvGrpSpPr>
              <p:cNvPr id="5" name="Group 4">
                <a:extLst>
                  <a:ext uri="{FF2B5EF4-FFF2-40B4-BE49-F238E27FC236}">
                    <a16:creationId xmlns:a16="http://schemas.microsoft.com/office/drawing/2014/main" id="{EE35C194-FA92-824E-AA23-BF7FB90DE603}"/>
                  </a:ext>
                </a:extLst>
              </p:cNvPr>
              <p:cNvGrpSpPr/>
              <p:nvPr/>
            </p:nvGrpSpPr>
            <p:grpSpPr>
              <a:xfrm>
                <a:off x="5763445" y="2980706"/>
                <a:ext cx="948339" cy="811459"/>
                <a:chOff x="6960627" y="2819400"/>
                <a:chExt cx="1078967" cy="972765"/>
              </a:xfrm>
            </p:grpSpPr>
            <p:sp>
              <p:nvSpPr>
                <p:cNvPr id="166" name="Rectangle 165">
                  <a:extLst>
                    <a:ext uri="{FF2B5EF4-FFF2-40B4-BE49-F238E27FC236}">
                      <a16:creationId xmlns:a16="http://schemas.microsoft.com/office/drawing/2014/main" id="{E4A3C8CE-126E-D64A-87A7-9FEB30CF4417}"/>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FED3F313-2F8B-1645-8960-F223A2AA9EDA}"/>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7F8F61EA-B478-8F42-BD09-3C890EB371A2}"/>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BA2FE258-DCF8-4843-8464-79A4165E45F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61EF7F79-5F98-FF4A-AF27-DA514A016B1E}"/>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4A88FDF6-2D1E-BC42-9953-52924E5FF432}"/>
                  </a:ext>
                </a:extLst>
              </p:cNvPr>
              <p:cNvGrpSpPr/>
              <p:nvPr/>
            </p:nvGrpSpPr>
            <p:grpSpPr>
              <a:xfrm>
                <a:off x="5578683" y="2980706"/>
                <a:ext cx="118872" cy="811459"/>
                <a:chOff x="6960627" y="2819400"/>
                <a:chExt cx="1078967" cy="972765"/>
              </a:xfrm>
            </p:grpSpPr>
            <p:sp>
              <p:nvSpPr>
                <p:cNvPr id="178" name="Rectangle 177">
                  <a:extLst>
                    <a:ext uri="{FF2B5EF4-FFF2-40B4-BE49-F238E27FC236}">
                      <a16:creationId xmlns:a16="http://schemas.microsoft.com/office/drawing/2014/main" id="{C1C78D80-34E4-E546-B071-E68C94EE4D1C}"/>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1CD60631-944A-D14D-BB88-4A9D271EA300}"/>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ED3C0AC1-F880-814C-9322-F2EE13FD7579}"/>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a:extLst>
                    <a:ext uri="{FF2B5EF4-FFF2-40B4-BE49-F238E27FC236}">
                      <a16:creationId xmlns:a16="http://schemas.microsoft.com/office/drawing/2014/main" id="{F5B5FA63-A848-7843-8321-AB264E139266}"/>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3F737A86-FEA9-B843-BE1C-61D156C2655F}"/>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75" name="Group 74">
            <a:extLst>
              <a:ext uri="{FF2B5EF4-FFF2-40B4-BE49-F238E27FC236}">
                <a16:creationId xmlns:a16="http://schemas.microsoft.com/office/drawing/2014/main" id="{5512014C-FE96-694B-9D55-50E29CF50F87}"/>
              </a:ext>
            </a:extLst>
          </p:cNvPr>
          <p:cNvGrpSpPr/>
          <p:nvPr/>
        </p:nvGrpSpPr>
        <p:grpSpPr>
          <a:xfrm>
            <a:off x="-1871197" y="5313032"/>
            <a:ext cx="1167728" cy="787179"/>
            <a:chOff x="408149" y="5313064"/>
            <a:chExt cx="1167746" cy="787192"/>
          </a:xfrm>
        </p:grpSpPr>
        <p:sp>
          <p:nvSpPr>
            <p:cNvPr id="76" name="TextBox 75">
              <a:extLst>
                <a:ext uri="{FF2B5EF4-FFF2-40B4-BE49-F238E27FC236}">
                  <a16:creationId xmlns:a16="http://schemas.microsoft.com/office/drawing/2014/main" id="{1A31CBC6-548B-EE41-86AD-BFEBD499D9B5}"/>
                </a:ext>
              </a:extLst>
            </p:cNvPr>
            <p:cNvSpPr txBox="1"/>
            <p:nvPr/>
          </p:nvSpPr>
          <p:spPr>
            <a:xfrm>
              <a:off x="408149" y="5869420"/>
              <a:ext cx="1167746" cy="230836"/>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defTabSz="931136">
                <a:defRPr/>
              </a:pPr>
              <a:r>
                <a:rPr lang="en-US"/>
                <a:t>Private cloud</a:t>
              </a:r>
            </a:p>
          </p:txBody>
        </p:sp>
        <p:sp>
          <p:nvSpPr>
            <p:cNvPr id="77" name="Rectangle 76">
              <a:extLst>
                <a:ext uri="{FF2B5EF4-FFF2-40B4-BE49-F238E27FC236}">
                  <a16:creationId xmlns:a16="http://schemas.microsoft.com/office/drawing/2014/main" id="{E0F8641E-746B-334E-8A12-102FF37E8DD3}"/>
                </a:ext>
              </a:extLst>
            </p:cNvPr>
            <p:cNvSpPr/>
            <p:nvPr/>
          </p:nvSpPr>
          <p:spPr bwMode="auto">
            <a:xfrm>
              <a:off x="687577" y="5313064"/>
              <a:ext cx="228023" cy="47473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D924110E-9448-3D4D-BF5A-654DCE5356E2}"/>
                </a:ext>
              </a:extLst>
            </p:cNvPr>
            <p:cNvSpPr/>
            <p:nvPr/>
          </p:nvSpPr>
          <p:spPr bwMode="auto">
            <a:xfrm>
              <a:off x="941271" y="5432682"/>
              <a:ext cx="228023" cy="35511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7A71CD0E-E54E-CA48-AB23-104C45AF3441}"/>
                </a:ext>
              </a:extLst>
            </p:cNvPr>
            <p:cNvSpPr/>
            <p:nvPr/>
          </p:nvSpPr>
          <p:spPr bwMode="auto">
            <a:xfrm>
              <a:off x="1194215" y="5552301"/>
              <a:ext cx="109650" cy="23549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61D870-09E6-E04F-A5B7-1EF27703FE05}"/>
                </a:ext>
              </a:extLst>
            </p:cNvPr>
            <p:cNvSpPr/>
            <p:nvPr/>
          </p:nvSpPr>
          <p:spPr bwMode="auto">
            <a:xfrm>
              <a:off x="775422" y="5687307"/>
              <a:ext cx="52333" cy="10049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0A6D8DE2-0D08-FA4A-95A8-272B1CACE5A2}"/>
                </a:ext>
              </a:extLst>
            </p:cNvPr>
            <p:cNvSpPr/>
            <p:nvPr/>
          </p:nvSpPr>
          <p:spPr bwMode="auto">
            <a:xfrm>
              <a:off x="1029116" y="5687307"/>
              <a:ext cx="52333" cy="100493"/>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1DDFC355-E8B1-B146-B9EE-7A9BAC69249F}"/>
                </a:ext>
              </a:extLst>
            </p:cNvPr>
            <p:cNvSpPr/>
            <p:nvPr/>
          </p:nvSpPr>
          <p:spPr bwMode="auto">
            <a:xfrm>
              <a:off x="1222873" y="5736698"/>
              <a:ext cx="52333" cy="5110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87BBBAEB-67C7-A847-B21B-63966B86CA4E}"/>
              </a:ext>
            </a:extLst>
          </p:cNvPr>
          <p:cNvGrpSpPr/>
          <p:nvPr/>
        </p:nvGrpSpPr>
        <p:grpSpPr>
          <a:xfrm>
            <a:off x="13169479" y="5416725"/>
            <a:ext cx="1039489" cy="683483"/>
            <a:chOff x="10744347" y="5416762"/>
            <a:chExt cx="1039505" cy="683494"/>
          </a:xfrm>
        </p:grpSpPr>
        <p:sp>
          <p:nvSpPr>
            <p:cNvPr id="84" name="TextBox 83">
              <a:extLst>
                <a:ext uri="{FF2B5EF4-FFF2-40B4-BE49-F238E27FC236}">
                  <a16:creationId xmlns:a16="http://schemas.microsoft.com/office/drawing/2014/main" id="{1C2E1381-CEE5-E847-B5FF-4D63E823426F}"/>
                </a:ext>
              </a:extLst>
            </p:cNvPr>
            <p:cNvSpPr txBox="1"/>
            <p:nvPr/>
          </p:nvSpPr>
          <p:spPr>
            <a:xfrm>
              <a:off x="10744347" y="5869420"/>
              <a:ext cx="1039505" cy="230836"/>
            </a:xfrm>
            <a:prstGeom prst="rect">
              <a:avLst/>
            </a:prstGeom>
            <a:noFill/>
          </p:spPr>
          <p:txBody>
            <a:bodyPr wrap="square" lIns="0" rIns="0" rtlCol="0">
              <a:spAutoFit/>
            </a:bodyPr>
            <a:lstStyle/>
            <a:p>
              <a:pPr algn="ctr" defTabSz="931136">
                <a:lnSpc>
                  <a:spcPct val="90000"/>
                </a:lnSpc>
                <a:spcAft>
                  <a:spcPts val="600"/>
                </a:spcAft>
                <a:defRPr/>
              </a:pPr>
              <a:r>
                <a:rPr lang="en-US" sz="1000" kern="0">
                  <a:solidFill>
                    <a:srgbClr val="000000"/>
                  </a:solidFill>
                  <a:latin typeface="Segoe UI" panose="020B0502040204020203" pitchFamily="34" charset="0"/>
                  <a:ea typeface="Segoe UI Semilight" charset="0"/>
                  <a:cs typeface="Segoe UI" panose="020B0502040204020203" pitchFamily="34" charset="0"/>
                </a:rPr>
                <a:t>Public cloud</a:t>
              </a:r>
            </a:p>
          </p:txBody>
        </p:sp>
        <p:sp>
          <p:nvSpPr>
            <p:cNvPr id="86" name="Freeform: Shape 27">
              <a:extLst>
                <a:ext uri="{FF2B5EF4-FFF2-40B4-BE49-F238E27FC236}">
                  <a16:creationId xmlns:a16="http://schemas.microsoft.com/office/drawing/2014/main" id="{C7822F05-715B-EE46-93FE-177DC0F5125C}"/>
                </a:ext>
              </a:extLst>
            </p:cNvPr>
            <p:cNvSpPr/>
            <p:nvPr/>
          </p:nvSpPr>
          <p:spPr bwMode="auto">
            <a:xfrm flipV="1">
              <a:off x="10856444" y="5485321"/>
              <a:ext cx="306908" cy="1691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14389">
                <a:defRPr/>
              </a:pPr>
              <a:endParaRPr lang="en-US" sz="1000">
                <a:solidFill>
                  <a:srgbClr val="505050"/>
                </a:solidFill>
                <a:latin typeface="Segoe UI"/>
              </a:endParaRPr>
            </a:p>
          </p:txBody>
        </p:sp>
        <p:sp>
          <p:nvSpPr>
            <p:cNvPr id="87" name="Freeform: Shape 27">
              <a:extLst>
                <a:ext uri="{FF2B5EF4-FFF2-40B4-BE49-F238E27FC236}">
                  <a16:creationId xmlns:a16="http://schemas.microsoft.com/office/drawing/2014/main" id="{49807E9C-2E32-3B4D-9C7E-A90198D633E4}"/>
                </a:ext>
              </a:extLst>
            </p:cNvPr>
            <p:cNvSpPr/>
            <p:nvPr/>
          </p:nvSpPr>
          <p:spPr bwMode="auto">
            <a:xfrm flipV="1">
              <a:off x="10954289" y="5416762"/>
              <a:ext cx="636576" cy="35091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14389">
                <a:defRPr/>
              </a:pPr>
              <a:endParaRPr lang="en-US" sz="1000">
                <a:solidFill>
                  <a:srgbClr val="505050"/>
                </a:solidFill>
                <a:latin typeface="Segoe UI"/>
              </a:endParaRPr>
            </a:p>
          </p:txBody>
        </p:sp>
      </p:grpSp>
      <p:sp>
        <p:nvSpPr>
          <p:cNvPr id="91" name="Title 2">
            <a:extLst>
              <a:ext uri="{FF2B5EF4-FFF2-40B4-BE49-F238E27FC236}">
                <a16:creationId xmlns:a16="http://schemas.microsoft.com/office/drawing/2014/main" id="{3BDFB145-028B-474A-BC67-40BDECA411DB}"/>
              </a:ext>
            </a:extLst>
          </p:cNvPr>
          <p:cNvSpPr>
            <a:spLocks noGrp="1"/>
          </p:cNvSpPr>
          <p:nvPr>
            <p:ph type="title"/>
          </p:nvPr>
        </p:nvSpPr>
        <p:spPr>
          <a:xfrm>
            <a:off x="322336" y="-1884846"/>
            <a:ext cx="9693142" cy="554057"/>
          </a:xfrm>
        </p:spPr>
        <p:txBody>
          <a:bodyPr>
            <a:normAutofit fontScale="90000"/>
          </a:bodyPr>
          <a:lstStyle/>
          <a:p>
            <a:r>
              <a:rPr lang="en-US"/>
              <a:t>SQL Server 2017</a:t>
            </a:r>
          </a:p>
        </p:txBody>
      </p:sp>
      <p:sp>
        <p:nvSpPr>
          <p:cNvPr id="92" name="Rectangle 91">
            <a:extLst>
              <a:ext uri="{FF2B5EF4-FFF2-40B4-BE49-F238E27FC236}">
                <a16:creationId xmlns:a16="http://schemas.microsoft.com/office/drawing/2014/main" id="{60C509CD-19C9-CB48-9B01-7844714ABDDD}"/>
              </a:ext>
            </a:extLst>
          </p:cNvPr>
          <p:cNvSpPr/>
          <p:nvPr/>
        </p:nvSpPr>
        <p:spPr bwMode="auto">
          <a:xfrm>
            <a:off x="320049" y="-1387521"/>
            <a:ext cx="8438148" cy="728952"/>
          </a:xfrm>
          <a:prstGeom prst="rect">
            <a:avLst/>
          </a:prstGeom>
          <a:noFill/>
          <a:ln w="6350" cap="flat" cmpd="sng" algn="ctr">
            <a:noFill/>
            <a:prstDash val="solid"/>
            <a:headEnd type="none" w="med" len="med"/>
            <a:tailEnd type="none" w="med" len="med"/>
          </a:ln>
          <a:effectLst/>
        </p:spPr>
        <p:txBody>
          <a:bodyPr rot="0" spcFirstLastPara="0" vert="horz" wrap="square" lIns="137119" tIns="89640" rIns="91413" bIns="8964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38">
              <a:spcAft>
                <a:spcPts val="2400"/>
              </a:spcAft>
              <a:defRPr/>
            </a:pPr>
            <a:r>
              <a:rPr lang="en-US" sz="1600" b="1" kern="0">
                <a:solidFill>
                  <a:srgbClr val="0078D7"/>
                </a:solidFill>
                <a:latin typeface="Segoe UI Semibold" panose="020B0502040204020203" pitchFamily="34" charset="0"/>
                <a:ea typeface="Segoe UI Semibold" charset="0"/>
                <a:cs typeface="Segoe UI Semibold" panose="020B0502040204020203" pitchFamily="34" charset="0"/>
              </a:rPr>
              <a:t>Industry-leading Performance and Security with Intelligence over all your data</a:t>
            </a:r>
            <a:endParaRPr lang="en-US" sz="1600" b="1" kern="0">
              <a:solidFill>
                <a:srgbClr val="000000"/>
              </a:solidFill>
              <a:latin typeface="Segoe UI Semibold" charset="0"/>
              <a:ea typeface="Segoe UI Semibold" charset="0"/>
              <a:cs typeface="Segoe UI Semibold" charset="0"/>
            </a:endParaRPr>
          </a:p>
        </p:txBody>
      </p:sp>
      <p:grpSp>
        <p:nvGrpSpPr>
          <p:cNvPr id="107" name="Group 106">
            <a:extLst>
              <a:ext uri="{FF2B5EF4-FFF2-40B4-BE49-F238E27FC236}">
                <a16:creationId xmlns:a16="http://schemas.microsoft.com/office/drawing/2014/main" id="{A54B6E0C-3229-9144-BFB6-5F69CA05907D}"/>
              </a:ext>
            </a:extLst>
          </p:cNvPr>
          <p:cNvGrpSpPr/>
          <p:nvPr/>
        </p:nvGrpSpPr>
        <p:grpSpPr>
          <a:xfrm>
            <a:off x="1524071" y="7582073"/>
            <a:ext cx="9143860" cy="1209674"/>
            <a:chOff x="1524000" y="5064170"/>
            <a:chExt cx="9144000" cy="1209692"/>
          </a:xfrm>
        </p:grpSpPr>
        <p:cxnSp>
          <p:nvCxnSpPr>
            <p:cNvPr id="108" name="Straight Connector 107">
              <a:extLst>
                <a:ext uri="{FF2B5EF4-FFF2-40B4-BE49-F238E27FC236}">
                  <a16:creationId xmlns:a16="http://schemas.microsoft.com/office/drawing/2014/main" id="{73172AEB-28E8-294D-9A84-BF61E84A5A7F}"/>
                </a:ext>
              </a:extLst>
            </p:cNvPr>
            <p:cNvCxnSpPr/>
            <p:nvPr/>
          </p:nvCxnSpPr>
          <p:spPr>
            <a:xfrm flipH="1">
              <a:off x="1524000" y="5691737"/>
              <a:ext cx="9144000" cy="0"/>
            </a:xfrm>
            <a:prstGeom prst="line">
              <a:avLst/>
            </a:prstGeom>
            <a:ln w="12700">
              <a:solidFill>
                <a:srgbClr val="EBEBEB"/>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89D77DA6-5D2C-6F46-BE0F-2E30FEE9802E}"/>
                </a:ext>
              </a:extLst>
            </p:cNvPr>
            <p:cNvSpPr txBox="1"/>
            <p:nvPr/>
          </p:nvSpPr>
          <p:spPr>
            <a:xfrm>
              <a:off x="5960463" y="5064171"/>
              <a:ext cx="3110117" cy="365760"/>
            </a:xfrm>
            <a:prstGeom prst="rect">
              <a:avLst/>
            </a:prstGeom>
            <a:noFill/>
          </p:spPr>
          <p:txBody>
            <a:bodyPr wrap="square" lIns="91438" tIns="91438" rIns="89590" bIns="0" rtlCol="0" anchor="t">
              <a:noAutofit/>
            </a:bodyPr>
            <a:lstStyle/>
            <a:p>
              <a:pPr algn="ctr" defTabSz="914038">
                <a:spcAft>
                  <a:spcPts val="2400"/>
                </a:spcAft>
                <a:defRPr/>
              </a:pPr>
              <a:r>
                <a:rPr lang="en-US" sz="1200" b="1" kern="0">
                  <a:solidFill>
                    <a:srgbClr val="0078D7"/>
                  </a:solidFill>
                  <a:latin typeface="Segoe UI Semibold" charset="0"/>
                  <a:ea typeface="Segoe UI Semibold" charset="0"/>
                  <a:cs typeface="Segoe UI Semibold" charset="0"/>
                </a:rPr>
                <a:t>Most consistent data platform</a:t>
              </a:r>
            </a:p>
          </p:txBody>
        </p:sp>
        <p:sp>
          <p:nvSpPr>
            <p:cNvPr id="112" name="TextBox 111">
              <a:extLst>
                <a:ext uri="{FF2B5EF4-FFF2-40B4-BE49-F238E27FC236}">
                  <a16:creationId xmlns:a16="http://schemas.microsoft.com/office/drawing/2014/main" id="{49A6B363-52BC-5647-96A2-5CE4B0EFC108}"/>
                </a:ext>
              </a:extLst>
            </p:cNvPr>
            <p:cNvSpPr txBox="1"/>
            <p:nvPr/>
          </p:nvSpPr>
          <p:spPr>
            <a:xfrm>
              <a:off x="2980096" y="5064170"/>
              <a:ext cx="3110117" cy="365760"/>
            </a:xfrm>
            <a:prstGeom prst="rect">
              <a:avLst/>
            </a:prstGeom>
            <a:noFill/>
          </p:spPr>
          <p:txBody>
            <a:bodyPr wrap="square" lIns="91438" tIns="91438" rIns="89590" bIns="0" rtlCol="0" anchor="t">
              <a:noAutofit/>
            </a:bodyPr>
            <a:lstStyle/>
            <a:p>
              <a:pPr algn="ctr" defTabSz="914038">
                <a:spcAft>
                  <a:spcPts val="2400"/>
                </a:spcAft>
                <a:defRPr/>
              </a:pPr>
              <a:r>
                <a:rPr lang="en-US" sz="1200" b="1" kern="0">
                  <a:solidFill>
                    <a:srgbClr val="0078D7"/>
                  </a:solidFill>
                  <a:latin typeface="Segoe UI Semibold" charset="0"/>
                  <a:ea typeface="Segoe UI Semibold" charset="0"/>
                  <a:cs typeface="Segoe UI Semibold" charset="0"/>
                </a:rPr>
                <a:t>In-memory across all workloads</a:t>
              </a:r>
            </a:p>
          </p:txBody>
        </p:sp>
        <p:sp>
          <p:nvSpPr>
            <p:cNvPr id="113" name="TextBox 112">
              <a:extLst>
                <a:ext uri="{FF2B5EF4-FFF2-40B4-BE49-F238E27FC236}">
                  <a16:creationId xmlns:a16="http://schemas.microsoft.com/office/drawing/2014/main" id="{0E78E029-8D6D-8344-A98A-60DB71E28C05}"/>
                </a:ext>
              </a:extLst>
            </p:cNvPr>
            <p:cNvSpPr txBox="1"/>
            <p:nvPr/>
          </p:nvSpPr>
          <p:spPr>
            <a:xfrm>
              <a:off x="4409924" y="5908102"/>
              <a:ext cx="3110117" cy="365760"/>
            </a:xfrm>
            <a:prstGeom prst="rect">
              <a:avLst/>
            </a:prstGeom>
            <a:noFill/>
          </p:spPr>
          <p:txBody>
            <a:bodyPr wrap="square" lIns="91438" tIns="91438" rIns="89590" bIns="0" rtlCol="0" anchor="t">
              <a:noAutofit/>
            </a:bodyPr>
            <a:lstStyle/>
            <a:p>
              <a:pPr algn="ctr" defTabSz="914038">
                <a:spcAft>
                  <a:spcPts val="2400"/>
                </a:spcAft>
                <a:defRPr/>
              </a:pPr>
              <a:r>
                <a:rPr lang="en-US" sz="1200" b="1" kern="0">
                  <a:solidFill>
                    <a:srgbClr val="0078D7"/>
                  </a:solidFill>
                  <a:latin typeface="Segoe UI Semibold" charset="0"/>
                  <a:ea typeface="Segoe UI Semibold" charset="0"/>
                  <a:cs typeface="Segoe UI Semibold" charset="0"/>
                </a:rPr>
                <a:t>1/10th the cost of Oracle </a:t>
              </a:r>
            </a:p>
          </p:txBody>
        </p:sp>
      </p:grpSp>
      <p:grpSp>
        <p:nvGrpSpPr>
          <p:cNvPr id="10" name="Group 9">
            <a:extLst>
              <a:ext uri="{FF2B5EF4-FFF2-40B4-BE49-F238E27FC236}">
                <a16:creationId xmlns:a16="http://schemas.microsoft.com/office/drawing/2014/main" id="{4CBED003-688B-B145-AC44-814087BACA98}"/>
              </a:ext>
            </a:extLst>
          </p:cNvPr>
          <p:cNvGrpSpPr/>
          <p:nvPr/>
        </p:nvGrpSpPr>
        <p:grpSpPr>
          <a:xfrm>
            <a:off x="419015" y="2652688"/>
            <a:ext cx="3551529" cy="1612962"/>
            <a:chOff x="418927" y="2652675"/>
            <a:chExt cx="3551583" cy="1612987"/>
          </a:xfrm>
        </p:grpSpPr>
        <p:sp>
          <p:nvSpPr>
            <p:cNvPr id="109" name="Text Placeholder 3">
              <a:extLst>
                <a:ext uri="{FF2B5EF4-FFF2-40B4-BE49-F238E27FC236}">
                  <a16:creationId xmlns:a16="http://schemas.microsoft.com/office/drawing/2014/main" id="{5969A084-7CC7-48D9-8056-220E052A3DB1}"/>
                </a:ext>
              </a:extLst>
            </p:cNvPr>
            <p:cNvSpPr txBox="1">
              <a:spLocks/>
            </p:cNvSpPr>
            <p:nvPr/>
          </p:nvSpPr>
          <p:spPr>
            <a:xfrm>
              <a:off x="418927" y="3820419"/>
              <a:ext cx="3551583" cy="445243"/>
            </a:xfrm>
            <a:prstGeom prst="rect">
              <a:avLst/>
            </a:prstGeom>
          </p:spPr>
          <p:txBody>
            <a:bodyPr vert="horz" wrap="square" lIns="146302" tIns="91438" rIns="146302" bIns="91438"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89">
                <a:spcBef>
                  <a:spcPts val="0"/>
                </a:spcBef>
                <a:spcAft>
                  <a:spcPts val="600"/>
                </a:spcAft>
                <a:buClrTx/>
                <a:buSzTx/>
                <a:defRPr/>
              </a:pPr>
              <a:r>
                <a:rPr lang="en-US" sz="1600" b="1">
                  <a:solidFill>
                    <a:srgbClr val="FFFFFF"/>
                  </a:solidFill>
                  <a:latin typeface="Segoe UI Semibold" panose="020B0502040204020203" pitchFamily="34" charset="0"/>
                  <a:cs typeface="Segoe UI Semibold" panose="020B0502040204020203" pitchFamily="34" charset="0"/>
                </a:rPr>
                <a:t>Integrating all data</a:t>
              </a:r>
            </a:p>
          </p:txBody>
        </p:sp>
        <p:pic>
          <p:nvPicPr>
            <p:cNvPr id="106" name="Picture 105">
              <a:extLst>
                <a:ext uri="{FF2B5EF4-FFF2-40B4-BE49-F238E27FC236}">
                  <a16:creationId xmlns:a16="http://schemas.microsoft.com/office/drawing/2014/main" id="{A2FE3E13-FCF4-D349-B52A-BF10CAA66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Tree>
    <p:extLst>
      <p:ext uri="{BB962C8B-B14F-4D97-AF65-F5344CB8AC3E}">
        <p14:creationId xmlns:p14="http://schemas.microsoft.com/office/powerpoint/2010/main" val="39377931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250" fill="hold"/>
                                        <p:tgtEl>
                                          <p:spTgt spid="90"/>
                                        </p:tgtEl>
                                        <p:attrNameLst>
                                          <p:attrName>ppt_w</p:attrName>
                                        </p:attrNameLst>
                                      </p:cBhvr>
                                      <p:tavLst>
                                        <p:tav tm="0">
                                          <p:val>
                                            <p:strVal val="#ppt_w*0.70"/>
                                          </p:val>
                                        </p:tav>
                                        <p:tav tm="100000">
                                          <p:val>
                                            <p:strVal val="#ppt_w"/>
                                          </p:val>
                                        </p:tav>
                                      </p:tavLst>
                                    </p:anim>
                                    <p:anim calcmode="lin" valueType="num">
                                      <p:cBhvr>
                                        <p:cTn id="8" dur="250" fill="hold"/>
                                        <p:tgtEl>
                                          <p:spTgt spid="90"/>
                                        </p:tgtEl>
                                        <p:attrNameLst>
                                          <p:attrName>ppt_h</p:attrName>
                                        </p:attrNameLst>
                                      </p:cBhvr>
                                      <p:tavLst>
                                        <p:tav tm="0">
                                          <p:val>
                                            <p:strVal val="#ppt_h"/>
                                          </p:val>
                                        </p:tav>
                                        <p:tav tm="100000">
                                          <p:val>
                                            <p:strVal val="#ppt_h"/>
                                          </p:val>
                                        </p:tav>
                                      </p:tavLst>
                                    </p:anim>
                                    <p:animEffect transition="in" filter="fade">
                                      <p:cBhvr>
                                        <p:cTn id="9" dur="250"/>
                                        <p:tgtEl>
                                          <p:spTgt spid="90"/>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250" fill="hold"/>
                                        <p:tgtEl>
                                          <p:spTgt spid="16"/>
                                        </p:tgtEl>
                                        <p:attrNameLst>
                                          <p:attrName>ppt_x</p:attrName>
                                        </p:attrNameLst>
                                      </p:cBhvr>
                                      <p:tavLst>
                                        <p:tav tm="0">
                                          <p:val>
                                            <p:strVal val="#ppt_x"/>
                                          </p:val>
                                        </p:tav>
                                        <p:tav tm="100000">
                                          <p:val>
                                            <p:strVal val="#ppt_x"/>
                                          </p:val>
                                        </p:tav>
                                      </p:tavLst>
                                    </p:anim>
                                    <p:anim calcmode="lin" valueType="num">
                                      <p:cBhvr additive="base">
                                        <p:cTn id="13"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0BBD927A-D7BE-1A47-B46A-C1C6DF81A889}"/>
              </a:ext>
            </a:extLst>
          </p:cNvPr>
          <p:cNvSpPr/>
          <p:nvPr/>
        </p:nvSpPr>
        <p:spPr bwMode="auto">
          <a:xfrm>
            <a:off x="95" y="1738017"/>
            <a:ext cx="12191813" cy="5119930"/>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10" name="Rectangle 9">
            <a:extLst>
              <a:ext uri="{FF2B5EF4-FFF2-40B4-BE49-F238E27FC236}">
                <a16:creationId xmlns:a16="http://schemas.microsoft.com/office/drawing/2014/main" id="{E3506570-22B4-7840-A296-CEB77D113F47}"/>
              </a:ext>
            </a:extLst>
          </p:cNvPr>
          <p:cNvSpPr/>
          <p:nvPr/>
        </p:nvSpPr>
        <p:spPr bwMode="auto">
          <a:xfrm>
            <a:off x="457287" y="4828778"/>
            <a:ext cx="2457413" cy="171447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117" y="4828778"/>
            <a:ext cx="2457413" cy="171447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47" y="4828778"/>
            <a:ext cx="2457413" cy="171447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776" y="4828778"/>
            <a:ext cx="2457413" cy="1714474"/>
          </a:xfrm>
          <a:prstGeom prst="rect">
            <a:avLst/>
          </a:prstGeom>
          <a:solidFill>
            <a:schemeClr val="bg1"/>
          </a:solid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486" y="2960872"/>
            <a:ext cx="3479747" cy="1182118"/>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61" fontAlgn="base">
              <a:lnSpc>
                <a:spcPct val="90000"/>
              </a:lnSpc>
              <a:spcBef>
                <a:spcPct val="0"/>
              </a:spcBef>
              <a:spcAft>
                <a:spcPct val="0"/>
              </a:spcAft>
              <a:defRPr/>
            </a:pPr>
            <a:r>
              <a:rPr lang="en-US" sz="1100" b="1">
                <a:solidFill>
                  <a:srgbClr val="0078D7"/>
                </a:solidFill>
                <a:latin typeface="Segoe UI Semibold" panose="020B0502040204020203" pitchFamily="34" charset="0"/>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30" y="2477060"/>
            <a:ext cx="1194861" cy="253561"/>
          </a:xfrm>
          <a:prstGeom prst="rect">
            <a:avLst/>
          </a:prstGeom>
          <a:noFill/>
        </p:spPr>
        <p:txBody>
          <a:bodyPr wrap="square" lIns="91438" tIns="45719" rIns="91438" bIns="45719"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315">
              <a:defRPr/>
            </a:pPr>
            <a:r>
              <a:rPr lang="en-US"/>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70" y="2243957"/>
            <a:ext cx="897028" cy="182878"/>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76" y="2456676"/>
            <a:ext cx="979359" cy="253561"/>
          </a:xfrm>
          <a:prstGeom prst="rect">
            <a:avLst/>
          </a:prstGeom>
          <a:noFill/>
        </p:spPr>
        <p:txBody>
          <a:bodyPr wrap="square" lIns="91438" tIns="45719" rIns="91438" bIns="45719"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315">
              <a:defRPr/>
            </a:pPr>
            <a:r>
              <a:rPr lang="en-US"/>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488" y="2456676"/>
            <a:ext cx="626424" cy="253561"/>
          </a:xfrm>
          <a:prstGeom prst="rect">
            <a:avLst/>
          </a:prstGeom>
          <a:noFill/>
        </p:spPr>
        <p:txBody>
          <a:bodyPr wrap="square" lIns="91438" tIns="45719" rIns="91438" bIns="45719"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315">
              <a:defRPr/>
            </a:pPr>
            <a:r>
              <a:rPr lang="en-US"/>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495" y="2243957"/>
            <a:ext cx="897028" cy="182878"/>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734" y="4859623"/>
            <a:ext cx="2118256" cy="253561"/>
          </a:xfrm>
          <a:prstGeom prst="rect">
            <a:avLst/>
          </a:prstGeom>
          <a:noFill/>
        </p:spPr>
        <p:txBody>
          <a:bodyPr wrap="square" lIns="91438" tIns="45719" rIns="91438" bIns="45719"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315">
              <a:defRPr/>
            </a:pPr>
            <a:r>
              <a:rPr lang="en-US"/>
              <a:t>ODBC</a:t>
            </a:r>
          </a:p>
        </p:txBody>
      </p:sp>
      <p:pic>
        <p:nvPicPr>
          <p:cNvPr id="10244" name="Picture 4" descr="Image result for MongoDB">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7056" y="5308918"/>
            <a:ext cx="660211" cy="77371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49" y="4859622"/>
            <a:ext cx="1321495" cy="253561"/>
          </a:xfrm>
          <a:prstGeom prst="rect">
            <a:avLst/>
          </a:prstGeom>
          <a:noFill/>
        </p:spPr>
        <p:txBody>
          <a:bodyPr wrap="square" lIns="91438" tIns="45719" rIns="91438" bIns="45719"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315">
              <a:defRPr/>
            </a:pPr>
            <a:r>
              <a:rPr lang="en-US"/>
              <a:t>NoSQL</a:t>
            </a:r>
          </a:p>
        </p:txBody>
      </p:sp>
      <p:pic>
        <p:nvPicPr>
          <p:cNvPr id="10248" name="Picture 8" descr="Image result for SAP HANA logo">
            <a:extLst>
              <a:ext uri="{FF2B5EF4-FFF2-40B4-BE49-F238E27FC236}">
                <a16:creationId xmlns:a16="http://schemas.microsoft.com/office/drawing/2014/main" id="{BE063223-2DEC-4419-928B-A26A778274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8182" y="6051854"/>
            <a:ext cx="988378" cy="27167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87" y="4859623"/>
            <a:ext cx="1683771" cy="253561"/>
          </a:xfrm>
          <a:prstGeom prst="rect">
            <a:avLst/>
          </a:prstGeom>
          <a:noFill/>
        </p:spPr>
        <p:txBody>
          <a:bodyPr wrap="square" lIns="91438" tIns="45719" rIns="91438" bIns="45719"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315">
              <a:defRPr/>
            </a:pPr>
            <a:r>
              <a:rPr lang="en-US"/>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5383" y="5985624"/>
            <a:ext cx="932438" cy="132460"/>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0490" b="20490"/>
          <a:stretch/>
        </p:blipFill>
        <p:spPr bwMode="auto">
          <a:xfrm>
            <a:off x="6506530" y="5374255"/>
            <a:ext cx="994388" cy="334921"/>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25" y="4859623"/>
            <a:ext cx="1265042" cy="253561"/>
          </a:xfrm>
          <a:prstGeom prst="rect">
            <a:avLst/>
          </a:prstGeom>
          <a:noFill/>
        </p:spPr>
        <p:txBody>
          <a:bodyPr wrap="square" lIns="91438" tIns="45719" rIns="91438" bIns="45719"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defTabSz="931315">
              <a:defRPr/>
            </a:pPr>
            <a:r>
              <a:rPr lang="en-US"/>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3179" y="5321091"/>
            <a:ext cx="983573" cy="238517"/>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742155" y="5176735"/>
            <a:ext cx="904003" cy="40894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495" y="3903652"/>
            <a:ext cx="0" cy="493796"/>
          </a:xfrm>
          <a:prstGeom prst="line">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360" y="2730621"/>
            <a:ext cx="3135" cy="635021"/>
          </a:xfrm>
          <a:prstGeom prst="straightConnector1">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467" y="4397448"/>
            <a:ext cx="8839068" cy="202729"/>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89">
                <a:defRPr/>
              </a:pPr>
              <a:endParaRPr lang="en-US" sz="1000">
                <a:solidFill>
                  <a:srgbClr val="505050"/>
                </a:solidFill>
                <a:latin typeface="Segoe UI"/>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81" y="5691774"/>
            <a:ext cx="496807" cy="246232"/>
          </a:xfrm>
          <a:prstGeom prst="rect">
            <a:avLst/>
          </a:prstGeom>
          <a:noFill/>
        </p:spPr>
        <p:txBody>
          <a:bodyPr wrap="none" lIns="91438" tIns="45719" rIns="91438" bIns="45719" rtlCol="0" anchor="ctr">
            <a:spAutoFit/>
          </a:bodyPr>
          <a:lstStyle/>
          <a:p>
            <a:pPr defTabSz="914389">
              <a:lnSpc>
                <a:spcPct val="90000"/>
              </a:lnSpc>
              <a:spcAft>
                <a:spcPts val="600"/>
              </a:spcAft>
              <a:defRPr/>
            </a:pPr>
            <a:r>
              <a:rPr lang="en-US" sz="1050">
                <a:gradFill>
                  <a:gsLst>
                    <a:gs pos="2917">
                      <a:srgbClr val="000000"/>
                    </a:gs>
                    <a:gs pos="30000">
                      <a:srgbClr val="000000"/>
                    </a:gs>
                  </a:gsLst>
                  <a:lin ang="5400000" scaled="0"/>
                </a:gradFill>
                <a:latin typeface="Segoe UI"/>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9342" y="5237153"/>
            <a:ext cx="1004288" cy="5072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electstar.io/wp-content/uploads/2017/01/imb-db2.jpg">
            <a:extLst>
              <a:ext uri="{FF2B5EF4-FFF2-40B4-BE49-F238E27FC236}">
                <a16:creationId xmlns:a16="http://schemas.microsoft.com/office/drawing/2014/main" id="{D4859E2E-D1FC-4466-B475-718D6A576A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251" y="5288096"/>
            <a:ext cx="486640" cy="486640"/>
          </a:xfrm>
          <a:prstGeom prst="rect">
            <a:avLst/>
          </a:prstGeom>
          <a:noFill/>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EA48CA63-AE07-4AD6-A1E6-C07CC28C7F3A}"/>
              </a:ext>
            </a:extLst>
          </p:cNvPr>
          <p:cNvGrpSpPr/>
          <p:nvPr/>
        </p:nvGrpSpPr>
        <p:grpSpPr>
          <a:xfrm>
            <a:off x="1868173" y="5241013"/>
            <a:ext cx="401854" cy="401987"/>
            <a:chOff x="779082" y="4836583"/>
            <a:chExt cx="659276" cy="659494"/>
          </a:xfrm>
        </p:grpSpPr>
        <p:sp>
          <p:nvSpPr>
            <p:cNvPr id="114" name="Rectangle 113">
              <a:extLst>
                <a:ext uri="{FF2B5EF4-FFF2-40B4-BE49-F238E27FC236}">
                  <a16:creationId xmlns:a16="http://schemas.microsoft.com/office/drawing/2014/main" id="{AEF09AC5-47AD-4AA1-A8EF-CF386F5252B7}"/>
                </a:ext>
              </a:extLst>
            </p:cNvPr>
            <p:cNvSpPr/>
            <p:nvPr/>
          </p:nvSpPr>
          <p:spPr bwMode="auto">
            <a:xfrm>
              <a:off x="790993" y="4912179"/>
              <a:ext cx="635453" cy="48985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779082" y="4836583"/>
              <a:ext cx="659276" cy="65949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4AC4E979-3371-47B8-8F89-A9E575EFAC4E}"/>
              </a:ext>
            </a:extLst>
          </p:cNvPr>
          <p:cNvSpPr/>
          <p:nvPr/>
        </p:nvSpPr>
        <p:spPr bwMode="auto">
          <a:xfrm>
            <a:off x="7257954" y="3365642"/>
            <a:ext cx="3067081" cy="538010"/>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38" tIns="45719" rIns="91438" bIns="45719" rtlCol="0" anchor="ctr">
            <a:noAutofit/>
          </a:bodyPr>
          <a:lstStyle/>
          <a:p>
            <a:pPr algn="ctr" defTabSz="931315">
              <a:spcAft>
                <a:spcPts val="600"/>
              </a:spcAft>
              <a:defRPr/>
            </a:pPr>
            <a:r>
              <a:rPr lang="en-US" sz="1100" kern="0" err="1">
                <a:solidFill>
                  <a:srgbClr val="0078D7"/>
                </a:solidFill>
                <a:latin typeface="Segoe UI Semibold" panose="020B0702040204020203" pitchFamily="34" charset="0"/>
                <a:cs typeface="Segoe UI Semibold" panose="020B0702040204020203" pitchFamily="34" charset="0"/>
              </a:rPr>
              <a:t>PolyBase</a:t>
            </a:r>
            <a:r>
              <a:rPr lang="en-US" sz="1100" kern="0">
                <a:solidFill>
                  <a:srgbClr val="0078D7"/>
                </a:solidFill>
                <a:latin typeface="Segoe UI Semibold" panose="020B0702040204020203" pitchFamily="34" charset="0"/>
                <a:cs typeface="Segoe UI Semibold" panose="020B0702040204020203" pitchFamily="34" charset="0"/>
              </a:rPr>
              <a:t> external tables</a:t>
            </a:r>
          </a:p>
        </p:txBody>
      </p:sp>
      <p:sp>
        <p:nvSpPr>
          <p:cNvPr id="49" name="Title 2">
            <a:extLst>
              <a:ext uri="{FF2B5EF4-FFF2-40B4-BE49-F238E27FC236}">
                <a16:creationId xmlns:a16="http://schemas.microsoft.com/office/drawing/2014/main" id="{627F91B3-01A5-4B08-BCD1-73DF964835E6}"/>
              </a:ext>
            </a:extLst>
          </p:cNvPr>
          <p:cNvSpPr txBox="1">
            <a:spLocks/>
          </p:cNvSpPr>
          <p:nvPr/>
        </p:nvSpPr>
        <p:spPr>
          <a:xfrm>
            <a:off x="303513" y="323743"/>
            <a:ext cx="11655662" cy="899651"/>
          </a:xfrm>
          <a:prstGeom prst="rect">
            <a:avLst/>
          </a:prstGeom>
        </p:spPr>
        <p:txBody>
          <a:bodyPr vert="horz" wrap="square" lIns="146302" tIns="91438" rIns="146302" bIns="91438" rtlCol="0" anchor="t">
            <a:noAutofit/>
          </a:bodyPr>
          <a:lstStyle>
            <a:lvl1pPr algn="l" defTabSz="914367"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Segoe UI Semilight" charset="0"/>
                <a:cs typeface="Segoe UI Semilight" charset="0"/>
              </a:defRPr>
            </a:lvl1pPr>
          </a:lstStyle>
          <a:p>
            <a:pPr defTabSz="914355">
              <a:defRPr/>
            </a:pPr>
            <a:r>
              <a:rPr lang="en-US" sz="2800" b="1" cap="none" spc="0">
                <a:solidFill>
                  <a:srgbClr val="000000"/>
                </a:solidFill>
                <a:latin typeface="Segoe UI Semibold" panose="020B0502040204020203" pitchFamily="34" charset="0"/>
                <a:cs typeface="Segoe UI Semibold" panose="020B0502040204020203" pitchFamily="34" charset="0"/>
              </a:rPr>
              <a:t>SQL Server is the hub for integrating data</a:t>
            </a:r>
          </a:p>
        </p:txBody>
      </p:sp>
      <p:pic>
        <p:nvPicPr>
          <p:cNvPr id="4" name="Picture 3">
            <a:extLst>
              <a:ext uri="{FF2B5EF4-FFF2-40B4-BE49-F238E27FC236}">
                <a16:creationId xmlns:a16="http://schemas.microsoft.com/office/drawing/2014/main" id="{20DED6A7-DE92-6343-86E7-730F80066C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21956" y="5401252"/>
            <a:ext cx="766941" cy="398809"/>
          </a:xfrm>
          <a:prstGeom prst="rect">
            <a:avLst/>
          </a:prstGeom>
        </p:spPr>
      </p:pic>
      <p:sp>
        <p:nvSpPr>
          <p:cNvPr id="51" name="TextBox 50">
            <a:extLst>
              <a:ext uri="{FF2B5EF4-FFF2-40B4-BE49-F238E27FC236}">
                <a16:creationId xmlns:a16="http://schemas.microsoft.com/office/drawing/2014/main" id="{701AA46A-7A20-4ECE-9154-4B6AA40269C7}"/>
              </a:ext>
            </a:extLst>
          </p:cNvPr>
          <p:cNvSpPr txBox="1"/>
          <p:nvPr/>
        </p:nvSpPr>
        <p:spPr>
          <a:xfrm>
            <a:off x="4673545" y="5821595"/>
            <a:ext cx="864335" cy="237755"/>
          </a:xfrm>
          <a:prstGeom prst="rect">
            <a:avLst/>
          </a:prstGeom>
          <a:noFill/>
        </p:spPr>
        <p:txBody>
          <a:bodyPr wrap="none" lIns="91438" tIns="45719" rIns="91438" bIns="45719" rtlCol="0" anchor="ctr">
            <a:spAutoFit/>
          </a:bodyPr>
          <a:lstStyle/>
          <a:p>
            <a:pPr defTabSz="914389">
              <a:lnSpc>
                <a:spcPct val="90000"/>
              </a:lnSpc>
              <a:spcAft>
                <a:spcPts val="600"/>
              </a:spcAft>
              <a:defRPr/>
            </a:pPr>
            <a:r>
              <a:rPr lang="en-US" sz="1050">
                <a:gradFill>
                  <a:gsLst>
                    <a:gs pos="2917">
                      <a:srgbClr val="000000"/>
                    </a:gs>
                    <a:gs pos="30000">
                      <a:srgbClr val="000000"/>
                    </a:gs>
                  </a:gsLst>
                  <a:lin ang="5400000" scaled="0"/>
                </a:gradFill>
                <a:latin typeface="Segoe UI"/>
              </a:rPr>
              <a:t>Cosmos DB</a:t>
            </a:r>
          </a:p>
        </p:txBody>
      </p:sp>
      <p:sp>
        <p:nvSpPr>
          <p:cNvPr id="6" name="Rectangle 5">
            <a:extLst>
              <a:ext uri="{FF2B5EF4-FFF2-40B4-BE49-F238E27FC236}">
                <a16:creationId xmlns:a16="http://schemas.microsoft.com/office/drawing/2014/main" id="{243B1071-CBB0-8E49-AA35-5172DDB0D3CF}"/>
              </a:ext>
            </a:extLst>
          </p:cNvPr>
          <p:cNvSpPr/>
          <p:nvPr/>
        </p:nvSpPr>
        <p:spPr>
          <a:xfrm>
            <a:off x="383819" y="1092342"/>
            <a:ext cx="6026500" cy="535531"/>
          </a:xfrm>
          <a:prstGeom prst="rect">
            <a:avLst/>
          </a:prstGeom>
        </p:spPr>
        <p:txBody>
          <a:bodyPr wrap="square">
            <a:spAutoFit/>
          </a:bodyPr>
          <a:lstStyle/>
          <a:p>
            <a:pPr defTabSz="914355">
              <a:lnSpc>
                <a:spcPct val="90000"/>
              </a:lnSpc>
              <a:spcBef>
                <a:spcPct val="0"/>
              </a:spcBef>
              <a:defRPr/>
            </a:pPr>
            <a:br>
              <a:rPr lang="en-US" sz="1600" b="1">
                <a:ln w="3175">
                  <a:noFill/>
                </a:ln>
                <a:solidFill>
                  <a:srgbClr val="0078D7"/>
                </a:solidFill>
                <a:latin typeface="Segoe UI Semibold" panose="020B0502040204020203" pitchFamily="34" charset="0"/>
                <a:cs typeface="Segoe UI Semibold" panose="020B0502040204020203" pitchFamily="34" charset="0"/>
              </a:rPr>
            </a:br>
            <a:r>
              <a:rPr lang="en-US" sz="1600" b="1">
                <a:ln w="3175">
                  <a:noFill/>
                </a:ln>
                <a:solidFill>
                  <a:srgbClr val="0078D7"/>
                </a:solidFill>
                <a:latin typeface="Segoe UI Semibold" panose="020B0502040204020203" pitchFamily="34" charset="0"/>
                <a:cs typeface="Segoe UI Semibold" panose="020B0502040204020203" pitchFamily="34" charset="0"/>
              </a:rPr>
              <a:t>Easily combine across relational and non-relational data stores</a:t>
            </a:r>
          </a:p>
        </p:txBody>
      </p:sp>
      <p:grpSp>
        <p:nvGrpSpPr>
          <p:cNvPr id="7" name="Group 6">
            <a:extLst>
              <a:ext uri="{FF2B5EF4-FFF2-40B4-BE49-F238E27FC236}">
                <a16:creationId xmlns:a16="http://schemas.microsoft.com/office/drawing/2014/main" id="{3904A3CA-705A-5D41-8A51-3B7515577AE1}"/>
              </a:ext>
            </a:extLst>
          </p:cNvPr>
          <p:cNvGrpSpPr/>
          <p:nvPr/>
        </p:nvGrpSpPr>
        <p:grpSpPr>
          <a:xfrm flipH="1">
            <a:off x="9893242" y="1978084"/>
            <a:ext cx="598477" cy="414331"/>
            <a:chOff x="7362239" y="2798526"/>
            <a:chExt cx="1253125" cy="867549"/>
          </a:xfrm>
        </p:grpSpPr>
        <p:sp>
          <p:nvSpPr>
            <p:cNvPr id="60" name="Rectangle 59">
              <a:extLst>
                <a:ext uri="{FF2B5EF4-FFF2-40B4-BE49-F238E27FC236}">
                  <a16:creationId xmlns:a16="http://schemas.microsoft.com/office/drawing/2014/main" id="{E580A767-44B1-1844-9B5B-8ACF9E89B068}"/>
                </a:ext>
              </a:extLst>
            </p:cNvPr>
            <p:cNvSpPr/>
            <p:nvPr/>
          </p:nvSpPr>
          <p:spPr bwMode="auto">
            <a:xfrm>
              <a:off x="7362239" y="2798526"/>
              <a:ext cx="1253125" cy="867549"/>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00E561BC-4C06-E04A-83CB-B2018300E742}"/>
                </a:ext>
              </a:extLst>
            </p:cNvPr>
            <p:cNvSpPr/>
            <p:nvPr/>
          </p:nvSpPr>
          <p:spPr bwMode="auto">
            <a:xfrm>
              <a:off x="8414634" y="2898135"/>
              <a:ext cx="115486" cy="11548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57DB400-C1DE-4144-B76F-6D01D41739E3}"/>
                </a:ext>
              </a:extLst>
            </p:cNvPr>
            <p:cNvSpPr/>
            <p:nvPr/>
          </p:nvSpPr>
          <p:spPr bwMode="auto">
            <a:xfrm>
              <a:off x="8239456" y="2898135"/>
              <a:ext cx="115486" cy="11548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66265A39-D35F-3C45-B42E-FA45D6AF34B0}"/>
                </a:ext>
              </a:extLst>
            </p:cNvPr>
            <p:cNvSpPr/>
            <p:nvPr/>
          </p:nvSpPr>
          <p:spPr bwMode="auto">
            <a:xfrm>
              <a:off x="8064280" y="2898135"/>
              <a:ext cx="115486" cy="11548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89A74961-EB4D-FA41-BEDD-0D24E0CBBD32}"/>
              </a:ext>
            </a:extLst>
          </p:cNvPr>
          <p:cNvGrpSpPr>
            <a:grpSpLocks noChangeAspect="1"/>
          </p:cNvGrpSpPr>
          <p:nvPr/>
        </p:nvGrpSpPr>
        <p:grpSpPr>
          <a:xfrm>
            <a:off x="7171236" y="1980086"/>
            <a:ext cx="424700" cy="411474"/>
            <a:chOff x="7157554" y="1735934"/>
            <a:chExt cx="397423" cy="398542"/>
          </a:xfrm>
        </p:grpSpPr>
        <p:grpSp>
          <p:nvGrpSpPr>
            <p:cNvPr id="54" name="Group 53">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66"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67"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grpSp>
          <p:nvGrpSpPr>
            <p:cNvPr id="55" name="Group 54">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57"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a:solidFill>
                    <a:srgbClr val="3F3F3F"/>
                  </a:solidFill>
                  <a:latin typeface="Segoe UI"/>
                </a:endParaRPr>
              </a:p>
            </p:txBody>
          </p:sp>
          <p:sp>
            <p:nvSpPr>
              <p:cNvPr id="58" name="Line 15">
                <a:extLst>
                  <a:ext uri="{FF2B5EF4-FFF2-40B4-BE49-F238E27FC236}">
                    <a16:creationId xmlns:a16="http://schemas.microsoft.com/office/drawing/2014/main" id="{9EFF4E38-7AFF-9943-9BBB-46863914F01F}"/>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a:solidFill>
                    <a:srgbClr val="3F3F3F"/>
                  </a:solidFill>
                  <a:latin typeface="Segoe UI"/>
                </a:endParaRPr>
              </a:p>
            </p:txBody>
          </p:sp>
        </p:grpSp>
        <p:sp>
          <p:nvSpPr>
            <p:cNvPr id="56" name="Oval 55">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a:solidFill>
                  <a:prstClr val="black"/>
                </a:solidFill>
                <a:latin typeface="Arial" charset="0"/>
                <a:ea typeface="Arial" charset="0"/>
                <a:cs typeface="Arial" charset="0"/>
              </a:endParaRPr>
            </a:p>
          </p:txBody>
        </p:sp>
      </p:grpSp>
      <p:pic>
        <p:nvPicPr>
          <p:cNvPr id="2" name="Picture 1">
            <a:extLst>
              <a:ext uri="{FF2B5EF4-FFF2-40B4-BE49-F238E27FC236}">
                <a16:creationId xmlns:a16="http://schemas.microsoft.com/office/drawing/2014/main" id="{65947A47-4911-0647-8868-FFFF9B2BBF61}"/>
              </a:ext>
            </a:extLst>
          </p:cNvPr>
          <p:cNvPicPr>
            <a:picLocks noChangeAspect="1"/>
          </p:cNvPicPr>
          <p:nvPr/>
        </p:nvPicPr>
        <p:blipFill>
          <a:blip r:embed="rId12"/>
          <a:stretch>
            <a:fillRect/>
          </a:stretch>
        </p:blipFill>
        <p:spPr>
          <a:xfrm>
            <a:off x="7836375" y="5790674"/>
            <a:ext cx="550222" cy="550222"/>
          </a:xfrm>
          <a:prstGeom prst="rect">
            <a:avLst/>
          </a:prstGeom>
        </p:spPr>
      </p:pic>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125C8081-5274-BE41-9511-46F2185F1F4B}"/>
              </a:ext>
            </a:extLst>
          </p:cNvPr>
          <p:cNvSpPr/>
          <p:nvPr/>
        </p:nvSpPr>
        <p:spPr bwMode="auto">
          <a:xfrm>
            <a:off x="6086475" y="53"/>
            <a:ext cx="6105432" cy="6857895"/>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 name="Text Placeholder 3">
            <a:extLst>
              <a:ext uri="{FF2B5EF4-FFF2-40B4-BE49-F238E27FC236}">
                <a16:creationId xmlns:a16="http://schemas.microsoft.com/office/drawing/2014/main" id="{2573A7F2-C290-417B-AFE8-6E60FF104F01}"/>
              </a:ext>
            </a:extLst>
          </p:cNvPr>
          <p:cNvSpPr>
            <a:spLocks noGrp="1"/>
          </p:cNvSpPr>
          <p:nvPr>
            <p:ph type="body" sz="quarter" idx="4294967295"/>
          </p:nvPr>
        </p:nvSpPr>
        <p:spPr>
          <a:xfrm>
            <a:off x="0" y="2362200"/>
            <a:ext cx="5330825" cy="1970088"/>
          </a:xfrm>
        </p:spPr>
        <p:txBody>
          <a:bodyPr>
            <a:normAutofit fontScale="92500" lnSpcReduction="20000"/>
          </a:bodyPr>
          <a:lstStyle/>
          <a:p>
            <a:pPr marL="0" indent="0" defTabSz="914389">
              <a:buNone/>
            </a:pPr>
            <a:r>
              <a:rPr lang="en-US" sz="1600">
                <a:solidFill>
                  <a:srgbClr val="000000"/>
                </a:solidFill>
                <a:latin typeface="Segoe UI" panose="020B0502040204020203" pitchFamily="34" charset="0"/>
                <a:cs typeface="Segoe UI" panose="020B0502040204020203" pitchFamily="34" charset="0"/>
              </a:rPr>
              <a:t>SQL Server can now read directly from HDFS files</a:t>
            </a:r>
          </a:p>
          <a:p>
            <a:pPr marL="0" indent="0" defTabSz="914389">
              <a:buNone/>
            </a:pPr>
            <a:endParaRPr lang="en-US" sz="1600">
              <a:solidFill>
                <a:srgbClr val="000000"/>
              </a:solidFill>
              <a:latin typeface="Segoe UI" panose="020B0502040204020203" pitchFamily="34" charset="0"/>
              <a:cs typeface="Segoe UI" panose="020B0502040204020203" pitchFamily="34" charset="0"/>
            </a:endParaRPr>
          </a:p>
          <a:p>
            <a:pPr marL="0" indent="0" defTabSz="914389">
              <a:buNone/>
            </a:pPr>
            <a:r>
              <a:rPr lang="en-US" sz="1600">
                <a:solidFill>
                  <a:srgbClr val="000000"/>
                </a:solidFill>
                <a:latin typeface="Segoe UI" panose="020B0502040204020203" pitchFamily="34" charset="0"/>
                <a:cs typeface="Segoe UI" panose="020B0502040204020203" pitchFamily="34" charset="0"/>
              </a:rPr>
              <a:t>Elastically scale compute and storage using HDFS-based storage pools with SQL Server and Spark built in</a:t>
            </a:r>
          </a:p>
          <a:p>
            <a:pPr marL="0" indent="0" defTabSz="914389">
              <a:buNone/>
            </a:pPr>
            <a:endParaRPr lang="en-US" sz="1600">
              <a:solidFill>
                <a:srgbClr val="000000"/>
              </a:solidFill>
              <a:latin typeface="Segoe UI" panose="020B0502040204020203" pitchFamily="34" charset="0"/>
              <a:cs typeface="Segoe UI" panose="020B0502040204020203" pitchFamily="34" charset="0"/>
            </a:endParaRPr>
          </a:p>
          <a:p>
            <a:pPr marL="0" indent="0" defTabSz="914389">
              <a:buNone/>
            </a:pPr>
            <a:r>
              <a:rPr lang="en-US" sz="1600">
                <a:solidFill>
                  <a:srgbClr val="000000"/>
                </a:solidFill>
                <a:latin typeface="Segoe UI" panose="020B0502040204020203" pitchFamily="34" charset="0"/>
                <a:cs typeface="Segoe UI" panose="020B0502040204020203" pitchFamily="34" charset="0"/>
              </a:rPr>
              <a:t>Apps, BI, and analytics access Big Data through the </a:t>
            </a:r>
          </a:p>
          <a:p>
            <a:pPr marL="0" indent="0" defTabSz="914389">
              <a:buNone/>
            </a:pPr>
            <a:r>
              <a:rPr lang="en-US" sz="1600">
                <a:solidFill>
                  <a:srgbClr val="000000"/>
                </a:solidFill>
                <a:latin typeface="Segoe UI" panose="020B0502040204020203" pitchFamily="34" charset="0"/>
                <a:cs typeface="Segoe UI" panose="020B0502040204020203" pitchFamily="34" charset="0"/>
              </a:rPr>
              <a:t>SQL Server master instance</a:t>
            </a:r>
          </a:p>
        </p:txBody>
      </p:sp>
      <p:sp>
        <p:nvSpPr>
          <p:cNvPr id="3" name="Title 2">
            <a:extLst>
              <a:ext uri="{FF2B5EF4-FFF2-40B4-BE49-F238E27FC236}">
                <a16:creationId xmlns:a16="http://schemas.microsoft.com/office/drawing/2014/main" id="{BDC3FAD3-0ABC-4783-9EF1-C42017BB034F}"/>
              </a:ext>
            </a:extLst>
          </p:cNvPr>
          <p:cNvSpPr>
            <a:spLocks noGrp="1"/>
          </p:cNvSpPr>
          <p:nvPr>
            <p:ph type="title" idx="4294967295"/>
          </p:nvPr>
        </p:nvSpPr>
        <p:spPr>
          <a:xfrm>
            <a:off x="536575" y="323850"/>
            <a:ext cx="11655425" cy="430213"/>
          </a:xfrm>
        </p:spPr>
        <p:txBody>
          <a:bodyPr>
            <a:normAutofit fontScale="90000"/>
          </a:bodyPr>
          <a:lstStyle/>
          <a:p>
            <a:r>
              <a:rPr lang="en-US" sz="2800" spc="0">
                <a:solidFill>
                  <a:srgbClr val="000000"/>
                </a:solidFill>
                <a:latin typeface="Segoe UI Semibold" panose="020B0502040204020203" pitchFamily="34" charset="0"/>
                <a:cs typeface="Segoe UI Semibold" panose="020B0502040204020203" pitchFamily="34" charset="0"/>
              </a:rPr>
              <a:t>Scale Big Data on demand</a:t>
            </a:r>
          </a:p>
        </p:txBody>
      </p:sp>
      <p:sp>
        <p:nvSpPr>
          <p:cNvPr id="244" name="Rectangle 243">
            <a:extLst>
              <a:ext uri="{FF2B5EF4-FFF2-40B4-BE49-F238E27FC236}">
                <a16:creationId xmlns:a16="http://schemas.microsoft.com/office/drawing/2014/main" id="{0AC46267-816C-4CF8-A9FB-2E11668498A1}"/>
              </a:ext>
            </a:extLst>
          </p:cNvPr>
          <p:cNvSpPr/>
          <p:nvPr/>
        </p:nvSpPr>
        <p:spPr>
          <a:xfrm>
            <a:off x="10061724" y="2187193"/>
            <a:ext cx="1797187" cy="458586"/>
          </a:xfrm>
          <a:prstGeom prst="rect">
            <a:avLst/>
          </a:prstGeom>
          <a:noFill/>
          <a:ln>
            <a:noFill/>
          </a:ln>
        </p:spPr>
        <p:txBody>
          <a:bodyPr wrap="square" bIns="73151" rtlCol="0">
            <a:spAutoFit/>
          </a:bodyPr>
          <a:lstStyle/>
          <a:p>
            <a:pPr defTabSz="457194">
              <a:defRPr/>
            </a:pPr>
            <a:r>
              <a:rPr lang="en-US" sz="1100" b="1">
                <a:solidFill>
                  <a:srgbClr val="0D0D0D"/>
                </a:solidFill>
                <a:latin typeface="Segoe UI Semibold" panose="020B0502040204020203" pitchFamily="34" charset="0"/>
                <a:cs typeface="Segoe UI Semibold" panose="020B0502040204020203" pitchFamily="34" charset="0"/>
              </a:rPr>
              <a:t>SQL Server </a:t>
            </a:r>
            <a:br>
              <a:rPr lang="en-US" sz="1100" b="1">
                <a:solidFill>
                  <a:srgbClr val="0D0D0D"/>
                </a:solidFill>
                <a:latin typeface="Segoe UI Semibold" panose="020B0502040204020203" pitchFamily="34" charset="0"/>
                <a:cs typeface="Segoe UI Semibold" panose="020B0502040204020203" pitchFamily="34" charset="0"/>
              </a:rPr>
            </a:br>
            <a:r>
              <a:rPr lang="en-US" sz="1100" b="1">
                <a:solidFill>
                  <a:srgbClr val="0D0D0D"/>
                </a:solidFill>
                <a:latin typeface="Segoe UI Semibold" panose="020B0502040204020203" pitchFamily="34" charset="0"/>
                <a:cs typeface="Segoe UI Semibold" panose="020B0502040204020203" pitchFamily="34" charset="0"/>
              </a:rPr>
              <a:t>master instance</a:t>
            </a:r>
          </a:p>
        </p:txBody>
      </p:sp>
      <p:sp>
        <p:nvSpPr>
          <p:cNvPr id="75" name="TextBox 74">
            <a:extLst>
              <a:ext uri="{FF2B5EF4-FFF2-40B4-BE49-F238E27FC236}">
                <a16:creationId xmlns:a16="http://schemas.microsoft.com/office/drawing/2014/main" id="{5C855F37-6B96-4C2D-8E30-3562B7D851E8}"/>
              </a:ext>
            </a:extLst>
          </p:cNvPr>
          <p:cNvSpPr txBox="1"/>
          <p:nvPr/>
        </p:nvSpPr>
        <p:spPr>
          <a:xfrm>
            <a:off x="7360894" y="5598996"/>
            <a:ext cx="4394713" cy="246221"/>
          </a:xfrm>
          <a:prstGeom prst="rect">
            <a:avLst/>
          </a:prstGeom>
          <a:noFill/>
          <a:ln w="12700">
            <a:solidFill>
              <a:srgbClr val="757575"/>
            </a:solidFill>
          </a:ln>
        </p:spPr>
        <p:txBody>
          <a:bodyPr wrap="square" rtlCol="0">
            <a:spAutoFit/>
          </a:bodyPr>
          <a:lstStyle/>
          <a:p>
            <a:pPr algn="ctr" defTabSz="914389">
              <a:defRPr/>
            </a:pPr>
            <a:r>
              <a:rPr lang="en-US" sz="1000" b="1">
                <a:solidFill>
                  <a:srgbClr val="0078D7"/>
                </a:solidFill>
                <a:latin typeface="Segoe UI Semibold" panose="020B0502040204020203" pitchFamily="34" charset="0"/>
                <a:cs typeface="Segoe UI Semibold" panose="020B0502040204020203" pitchFamily="34" charset="0"/>
              </a:rPr>
              <a:t>Persistent storage </a:t>
            </a:r>
          </a:p>
        </p:txBody>
      </p:sp>
      <p:sp>
        <p:nvSpPr>
          <p:cNvPr id="83" name="TextBox 82">
            <a:extLst>
              <a:ext uri="{FF2B5EF4-FFF2-40B4-BE49-F238E27FC236}">
                <a16:creationId xmlns:a16="http://schemas.microsoft.com/office/drawing/2014/main" id="{ADD330AC-CDB0-4EB8-96C5-FAD17E01B185}"/>
              </a:ext>
            </a:extLst>
          </p:cNvPr>
          <p:cNvSpPr txBox="1"/>
          <p:nvPr/>
        </p:nvSpPr>
        <p:spPr>
          <a:xfrm>
            <a:off x="7927168" y="1406231"/>
            <a:ext cx="1420099" cy="289309"/>
          </a:xfrm>
          <a:prstGeom prst="rect">
            <a:avLst/>
          </a:prstGeom>
          <a:noFill/>
          <a:ln>
            <a:noFill/>
          </a:ln>
        </p:spPr>
        <p:txBody>
          <a:bodyPr wrap="square" bIns="73151" rtlCol="0">
            <a:spAutoFit/>
          </a:bodyPr>
          <a:lstStyle/>
          <a:p>
            <a:pPr algn="ctr" defTabSz="457194">
              <a:defRPr/>
            </a:pPr>
            <a:r>
              <a:rPr lang="en-US" sz="1100" b="1">
                <a:solidFill>
                  <a:srgbClr val="0D0D0D"/>
                </a:solidFill>
                <a:latin typeface="Segoe UI Semibold" panose="020B0502040204020203" pitchFamily="34" charset="0"/>
                <a:cs typeface="Segoe UI Semibold" panose="020B0502040204020203" pitchFamily="34" charset="0"/>
              </a:rPr>
              <a:t>Custom apps</a:t>
            </a:r>
          </a:p>
        </p:txBody>
      </p:sp>
      <p:sp>
        <p:nvSpPr>
          <p:cNvPr id="86" name="TextBox 85">
            <a:extLst>
              <a:ext uri="{FF2B5EF4-FFF2-40B4-BE49-F238E27FC236}">
                <a16:creationId xmlns:a16="http://schemas.microsoft.com/office/drawing/2014/main" id="{AC090AF0-E9ED-4EA1-BBD6-2FB94A31BEEE}"/>
              </a:ext>
            </a:extLst>
          </p:cNvPr>
          <p:cNvSpPr txBox="1"/>
          <p:nvPr/>
        </p:nvSpPr>
        <p:spPr>
          <a:xfrm>
            <a:off x="10573118" y="1406231"/>
            <a:ext cx="1002175" cy="289309"/>
          </a:xfrm>
          <a:prstGeom prst="rect">
            <a:avLst/>
          </a:prstGeom>
          <a:noFill/>
        </p:spPr>
        <p:txBody>
          <a:bodyPr wrap="square" bIns="73151" rtlCol="0">
            <a:spAutoFit/>
          </a:bodyPr>
          <a:lstStyle/>
          <a:p>
            <a:pPr algn="ctr" defTabSz="457194">
              <a:defRPr/>
            </a:pPr>
            <a:r>
              <a:rPr lang="en-US" sz="1100" b="1">
                <a:solidFill>
                  <a:srgbClr val="0D0D0D"/>
                </a:solidFill>
                <a:latin typeface="Segoe UI Semibold" panose="020B0502040204020203" pitchFamily="34" charset="0"/>
                <a:cs typeface="Segoe UI Semibold" panose="020B0502040204020203" pitchFamily="34" charset="0"/>
              </a:rPr>
              <a:t>Analytics</a:t>
            </a:r>
          </a:p>
        </p:txBody>
      </p:sp>
      <p:sp>
        <p:nvSpPr>
          <p:cNvPr id="90" name="TextBox 89">
            <a:extLst>
              <a:ext uri="{FF2B5EF4-FFF2-40B4-BE49-F238E27FC236}">
                <a16:creationId xmlns:a16="http://schemas.microsoft.com/office/drawing/2014/main" id="{3F371B9A-59A6-4295-AF07-70286C26500F}"/>
              </a:ext>
            </a:extLst>
          </p:cNvPr>
          <p:cNvSpPr txBox="1"/>
          <p:nvPr/>
        </p:nvSpPr>
        <p:spPr>
          <a:xfrm>
            <a:off x="9732558" y="1435026"/>
            <a:ext cx="311304" cy="289309"/>
          </a:xfrm>
          <a:prstGeom prst="rect">
            <a:avLst/>
          </a:prstGeom>
          <a:noFill/>
        </p:spPr>
        <p:txBody>
          <a:bodyPr wrap="none" bIns="73151" rtlCol="0">
            <a:spAutoFit/>
          </a:bodyPr>
          <a:lstStyle/>
          <a:p>
            <a:pPr defTabSz="457194">
              <a:defRPr/>
            </a:pPr>
            <a:r>
              <a:rPr lang="en-US" sz="1100" b="1">
                <a:solidFill>
                  <a:srgbClr val="0D0D0D"/>
                </a:solidFill>
                <a:latin typeface="Segoe UI Semibold" panose="020B0502040204020203" pitchFamily="34" charset="0"/>
                <a:cs typeface="Segoe UI Semibold" panose="020B0502040204020203" pitchFamily="34" charset="0"/>
              </a:rPr>
              <a:t>BI</a:t>
            </a:r>
          </a:p>
        </p:txBody>
      </p:sp>
      <p:cxnSp>
        <p:nvCxnSpPr>
          <p:cNvPr id="13" name="Connector: Elbow 12">
            <a:extLst>
              <a:ext uri="{FF2B5EF4-FFF2-40B4-BE49-F238E27FC236}">
                <a16:creationId xmlns:a16="http://schemas.microsoft.com/office/drawing/2014/main" id="{347434DA-DE76-46AE-B5C1-621590977845}"/>
              </a:ext>
            </a:extLst>
          </p:cNvPr>
          <p:cNvCxnSpPr>
            <a:cxnSpLocks/>
            <a:endCxn id="86" idx="2"/>
          </p:cNvCxnSpPr>
          <p:nvPr/>
        </p:nvCxnSpPr>
        <p:spPr>
          <a:xfrm>
            <a:off x="8635025" y="1673799"/>
            <a:ext cx="2439181" cy="21741"/>
          </a:xfrm>
          <a:prstGeom prst="bentConnector4">
            <a:avLst>
              <a:gd name="adj1" fmla="val 39728"/>
              <a:gd name="adj2" fmla="val 1151470"/>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16282EC-78DD-4796-AB00-BB9BC30B20BC}"/>
              </a:ext>
            </a:extLst>
          </p:cNvPr>
          <p:cNvCxnSpPr>
            <a:cxnSpLocks/>
          </p:cNvCxnSpPr>
          <p:nvPr/>
        </p:nvCxnSpPr>
        <p:spPr>
          <a:xfrm flipH="1">
            <a:off x="9871890" y="2627575"/>
            <a:ext cx="304" cy="69821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23BE0BD-7F22-407F-BD48-04038E4147C2}"/>
              </a:ext>
            </a:extLst>
          </p:cNvPr>
          <p:cNvCxnSpPr>
            <a:cxnSpLocks/>
          </p:cNvCxnSpPr>
          <p:nvPr/>
        </p:nvCxnSpPr>
        <p:spPr>
          <a:xfrm rot="5400000" flipH="1" flipV="1">
            <a:off x="9885209" y="1909307"/>
            <a:ext cx="12699" cy="2820271"/>
          </a:xfrm>
          <a:prstGeom prst="bentConnector3">
            <a:avLst>
              <a:gd name="adj1" fmla="val 2348575"/>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18022D6-006B-46F6-A8F4-C63189A1000F}"/>
              </a:ext>
            </a:extLst>
          </p:cNvPr>
          <p:cNvGrpSpPr/>
          <p:nvPr/>
        </p:nvGrpSpPr>
        <p:grpSpPr>
          <a:xfrm>
            <a:off x="7574429" y="3423110"/>
            <a:ext cx="1169347" cy="939368"/>
            <a:chOff x="8464489" y="2534822"/>
            <a:chExt cx="1610123" cy="1413420"/>
          </a:xfrm>
        </p:grpSpPr>
        <p:sp>
          <p:nvSpPr>
            <p:cNvPr id="95" name="Rectangle 94">
              <a:extLst>
                <a:ext uri="{FF2B5EF4-FFF2-40B4-BE49-F238E27FC236}">
                  <a16:creationId xmlns:a16="http://schemas.microsoft.com/office/drawing/2014/main" id="{B699AC4E-6ED9-46AE-9101-84CC86E5BC10}"/>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1A1A1A"/>
                  </a:solidFill>
                  <a:latin typeface="Segoe UI"/>
                  <a:cs typeface="Segoe UI" panose="020B0502040204020203" pitchFamily="34" charset="0"/>
                </a:rPr>
                <a:t>SQL Server</a:t>
              </a:r>
            </a:p>
          </p:txBody>
        </p:sp>
        <p:cxnSp>
          <p:nvCxnSpPr>
            <p:cNvPr id="96" name="Straight Connector 95">
              <a:extLst>
                <a:ext uri="{FF2B5EF4-FFF2-40B4-BE49-F238E27FC236}">
                  <a16:creationId xmlns:a16="http://schemas.microsoft.com/office/drawing/2014/main" id="{4680E61E-3E41-41AE-A785-DE407E546378}"/>
                </a:ext>
              </a:extLst>
            </p:cNvPr>
            <p:cNvCxnSpPr>
              <a:cxnSpLocks/>
            </p:cNvCxnSpPr>
            <p:nvPr/>
          </p:nvCxnSpPr>
          <p:spPr>
            <a:xfrm>
              <a:off x="8839606"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E821C7CB-7845-41D8-96B3-7B07D0CAF0B4}"/>
                </a:ext>
              </a:extLst>
            </p:cNvPr>
            <p:cNvSpPr/>
            <p:nvPr/>
          </p:nvSpPr>
          <p:spPr>
            <a:xfrm>
              <a:off x="8464489" y="3548932"/>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1A1A1A"/>
                  </a:solidFill>
                  <a:latin typeface="Segoe UI"/>
                  <a:cs typeface="Segoe UI Semibold" panose="020B0502040204020203" pitchFamily="34" charset="0"/>
                </a:rPr>
                <a:t>HDFS Data Node</a:t>
              </a:r>
            </a:p>
          </p:txBody>
        </p:sp>
        <p:sp>
          <p:nvSpPr>
            <p:cNvPr id="98" name="Rectangle 97">
              <a:extLst>
                <a:ext uri="{FF2B5EF4-FFF2-40B4-BE49-F238E27FC236}">
                  <a16:creationId xmlns:a16="http://schemas.microsoft.com/office/drawing/2014/main" id="{31987A9A-D404-48CB-A0AA-7556F32646F8}"/>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1A1A1A"/>
                  </a:solidFill>
                  <a:latin typeface="Segoe UI"/>
                  <a:cs typeface="Segoe UI" panose="020B0502040204020203" pitchFamily="34" charset="0"/>
                </a:rPr>
                <a:t>Spark</a:t>
              </a:r>
            </a:p>
          </p:txBody>
        </p:sp>
        <p:cxnSp>
          <p:nvCxnSpPr>
            <p:cNvPr id="99" name="Straight Connector 98">
              <a:extLst>
                <a:ext uri="{FF2B5EF4-FFF2-40B4-BE49-F238E27FC236}">
                  <a16:creationId xmlns:a16="http://schemas.microsoft.com/office/drawing/2014/main" id="{A9ED544C-FCFA-4D6F-A13E-ABB08539FE60}"/>
                </a:ext>
              </a:extLst>
            </p:cNvPr>
            <p:cNvCxnSpPr>
              <a:cxnSpLocks/>
            </p:cNvCxnSpPr>
            <p:nvPr/>
          </p:nvCxnSpPr>
          <p:spPr>
            <a:xfrm>
              <a:off x="9704624"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B7BE1CA-F6CF-274D-B71E-2C93A9B56526}"/>
              </a:ext>
            </a:extLst>
          </p:cNvPr>
          <p:cNvGrpSpPr/>
          <p:nvPr/>
        </p:nvGrpSpPr>
        <p:grpSpPr>
          <a:xfrm>
            <a:off x="8918540" y="3361902"/>
            <a:ext cx="1299318" cy="1273304"/>
            <a:chOff x="8977958" y="3508975"/>
            <a:chExt cx="1299338" cy="1273324"/>
          </a:xfrm>
        </p:grpSpPr>
        <p:sp>
          <p:nvSpPr>
            <p:cNvPr id="252" name="Rectangle 251">
              <a:extLst>
                <a:ext uri="{FF2B5EF4-FFF2-40B4-BE49-F238E27FC236}">
                  <a16:creationId xmlns:a16="http://schemas.microsoft.com/office/drawing/2014/main" id="{8FAA7A69-9F70-4B05-A79F-2DA8A68F08BA}"/>
                </a:ext>
              </a:extLst>
            </p:cNvPr>
            <p:cNvSpPr/>
            <p:nvPr/>
          </p:nvSpPr>
          <p:spPr>
            <a:xfrm>
              <a:off x="8977958" y="3508975"/>
              <a:ext cx="1299338" cy="1273324"/>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4">
                <a:defRPr/>
              </a:pPr>
              <a:endParaRPr lang="en-US">
                <a:solidFill>
                  <a:prstClr val="white"/>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3D95071A-115A-884E-A607-B01D774CACAC}"/>
                </a:ext>
              </a:extLst>
            </p:cNvPr>
            <p:cNvGrpSpPr/>
            <p:nvPr/>
          </p:nvGrpSpPr>
          <p:grpSpPr>
            <a:xfrm>
              <a:off x="9043983" y="3570184"/>
              <a:ext cx="1174694" cy="1197486"/>
              <a:chOff x="9043983" y="3570184"/>
              <a:chExt cx="1174694" cy="1197486"/>
            </a:xfrm>
          </p:grpSpPr>
          <p:sp>
            <p:nvSpPr>
              <p:cNvPr id="253" name="TextBox 252">
                <a:extLst>
                  <a:ext uri="{FF2B5EF4-FFF2-40B4-BE49-F238E27FC236}">
                    <a16:creationId xmlns:a16="http://schemas.microsoft.com/office/drawing/2014/main" id="{A7455BDB-8E34-4327-A6DC-B78465699E62}"/>
                  </a:ext>
                </a:extLst>
              </p:cNvPr>
              <p:cNvSpPr txBox="1"/>
              <p:nvPr/>
            </p:nvSpPr>
            <p:spPr>
              <a:xfrm>
                <a:off x="9049777" y="4521445"/>
                <a:ext cx="1168900" cy="246225"/>
              </a:xfrm>
              <a:prstGeom prst="rect">
                <a:avLst/>
              </a:prstGeom>
              <a:noFill/>
            </p:spPr>
            <p:txBody>
              <a:bodyPr vert="horz" wrap="square" rtlCol="0">
                <a:spAutoFit/>
              </a:bodyPr>
              <a:lstStyle/>
              <a:p>
                <a:pPr algn="ctr" defTabSz="457194">
                  <a:defRPr/>
                </a:pPr>
                <a:r>
                  <a:rPr lang="en-US" sz="1000" b="1">
                    <a:solidFill>
                      <a:srgbClr val="0077D7"/>
                    </a:solidFill>
                    <a:latin typeface="Segoe UI Semibold" panose="020B0502040204020203" pitchFamily="34" charset="0"/>
                    <a:cs typeface="Segoe UI Semibold" panose="020B0502040204020203" pitchFamily="34" charset="0"/>
                  </a:rPr>
                  <a:t>Kubernetes pod</a:t>
                </a:r>
              </a:p>
            </p:txBody>
          </p:sp>
          <p:grpSp>
            <p:nvGrpSpPr>
              <p:cNvPr id="101" name="Group 100">
                <a:extLst>
                  <a:ext uri="{FF2B5EF4-FFF2-40B4-BE49-F238E27FC236}">
                    <a16:creationId xmlns:a16="http://schemas.microsoft.com/office/drawing/2014/main" id="{1F1592BC-0B79-4294-8295-EE569FABA55F}"/>
                  </a:ext>
                </a:extLst>
              </p:cNvPr>
              <p:cNvGrpSpPr/>
              <p:nvPr/>
            </p:nvGrpSpPr>
            <p:grpSpPr>
              <a:xfrm>
                <a:off x="9043983" y="3570184"/>
                <a:ext cx="1169365" cy="939382"/>
                <a:chOff x="8464489" y="2534822"/>
                <a:chExt cx="1610123" cy="1413420"/>
              </a:xfrm>
            </p:grpSpPr>
            <p:sp>
              <p:nvSpPr>
                <p:cNvPr id="102" name="Rectangle 101">
                  <a:extLst>
                    <a:ext uri="{FF2B5EF4-FFF2-40B4-BE49-F238E27FC236}">
                      <a16:creationId xmlns:a16="http://schemas.microsoft.com/office/drawing/2014/main" id="{86385FF6-0A19-4232-8790-B5C2B70B254B}"/>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1A1A1A"/>
                      </a:solidFill>
                      <a:latin typeface="Segoe UI"/>
                      <a:cs typeface="Segoe UI" panose="020B0502040204020203" pitchFamily="34" charset="0"/>
                    </a:rPr>
                    <a:t>SQL Server</a:t>
                  </a:r>
                </a:p>
              </p:txBody>
            </p:sp>
            <p:cxnSp>
              <p:nvCxnSpPr>
                <p:cNvPr id="103" name="Straight Connector 102">
                  <a:extLst>
                    <a:ext uri="{FF2B5EF4-FFF2-40B4-BE49-F238E27FC236}">
                      <a16:creationId xmlns:a16="http://schemas.microsoft.com/office/drawing/2014/main" id="{6425A40F-1ADA-4F75-932D-0BE4AD660A68}"/>
                    </a:ext>
                  </a:extLst>
                </p:cNvPr>
                <p:cNvCxnSpPr>
                  <a:cxnSpLocks/>
                </p:cNvCxnSpPr>
                <p:nvPr/>
              </p:nvCxnSpPr>
              <p:spPr>
                <a:xfrm>
                  <a:off x="8839606"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E78830F3-5251-461F-9EC9-E712EE7FF4D5}"/>
                    </a:ext>
                  </a:extLst>
                </p:cNvPr>
                <p:cNvSpPr/>
                <p:nvPr/>
              </p:nvSpPr>
              <p:spPr>
                <a:xfrm>
                  <a:off x="8464489" y="3548932"/>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1A1A1A"/>
                      </a:solidFill>
                      <a:latin typeface="Segoe UI"/>
                      <a:cs typeface="Segoe UI Semibold" panose="020B0502040204020203" pitchFamily="34" charset="0"/>
                    </a:rPr>
                    <a:t>HDFS Data Node</a:t>
                  </a:r>
                </a:p>
              </p:txBody>
            </p:sp>
            <p:sp>
              <p:nvSpPr>
                <p:cNvPr id="105" name="Rectangle 104">
                  <a:extLst>
                    <a:ext uri="{FF2B5EF4-FFF2-40B4-BE49-F238E27FC236}">
                      <a16:creationId xmlns:a16="http://schemas.microsoft.com/office/drawing/2014/main" id="{AFB03B60-B50D-4EA8-9A10-7BFB44EEE0D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1A1A1A"/>
                      </a:solidFill>
                      <a:latin typeface="Segoe UI"/>
                      <a:cs typeface="Segoe UI" panose="020B0502040204020203" pitchFamily="34" charset="0"/>
                    </a:rPr>
                    <a:t>Spark</a:t>
                  </a:r>
                </a:p>
              </p:txBody>
            </p:sp>
            <p:cxnSp>
              <p:nvCxnSpPr>
                <p:cNvPr id="106" name="Straight Connector 105">
                  <a:extLst>
                    <a:ext uri="{FF2B5EF4-FFF2-40B4-BE49-F238E27FC236}">
                      <a16:creationId xmlns:a16="http://schemas.microsoft.com/office/drawing/2014/main" id="{F5951C8D-7F6B-4A71-96C8-A4D193361E3D}"/>
                    </a:ext>
                  </a:extLst>
                </p:cNvPr>
                <p:cNvCxnSpPr>
                  <a:cxnSpLocks/>
                </p:cNvCxnSpPr>
                <p:nvPr/>
              </p:nvCxnSpPr>
              <p:spPr>
                <a:xfrm>
                  <a:off x="9704624"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grpSp>
        </p:grpSp>
      </p:grpSp>
      <p:grpSp>
        <p:nvGrpSpPr>
          <p:cNvPr id="107" name="Group 106">
            <a:extLst>
              <a:ext uri="{FF2B5EF4-FFF2-40B4-BE49-F238E27FC236}">
                <a16:creationId xmlns:a16="http://schemas.microsoft.com/office/drawing/2014/main" id="{0606141C-8013-4448-B624-84EA97E51D1C}"/>
              </a:ext>
            </a:extLst>
          </p:cNvPr>
          <p:cNvGrpSpPr/>
          <p:nvPr/>
        </p:nvGrpSpPr>
        <p:grpSpPr>
          <a:xfrm>
            <a:off x="10394700" y="3423110"/>
            <a:ext cx="1169347" cy="939368"/>
            <a:chOff x="8464489" y="2534822"/>
            <a:chExt cx="1610123" cy="1413420"/>
          </a:xfrm>
        </p:grpSpPr>
        <p:sp>
          <p:nvSpPr>
            <p:cNvPr id="108" name="Rectangle 107">
              <a:extLst>
                <a:ext uri="{FF2B5EF4-FFF2-40B4-BE49-F238E27FC236}">
                  <a16:creationId xmlns:a16="http://schemas.microsoft.com/office/drawing/2014/main" id="{B85D3419-A60E-4B3B-95C5-0161D534BEB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1A1A1A"/>
                  </a:solidFill>
                  <a:latin typeface="Segoe UI"/>
                  <a:cs typeface="Segoe UI" panose="020B0502040204020203" pitchFamily="34" charset="0"/>
                </a:rPr>
                <a:t>SQL Server</a:t>
              </a:r>
            </a:p>
          </p:txBody>
        </p:sp>
        <p:cxnSp>
          <p:nvCxnSpPr>
            <p:cNvPr id="109" name="Straight Connector 108">
              <a:extLst>
                <a:ext uri="{FF2B5EF4-FFF2-40B4-BE49-F238E27FC236}">
                  <a16:creationId xmlns:a16="http://schemas.microsoft.com/office/drawing/2014/main" id="{41623272-0609-4356-AEBD-7A87F3858AAF}"/>
                </a:ext>
              </a:extLst>
            </p:cNvPr>
            <p:cNvCxnSpPr>
              <a:cxnSpLocks/>
            </p:cNvCxnSpPr>
            <p:nvPr/>
          </p:nvCxnSpPr>
          <p:spPr>
            <a:xfrm>
              <a:off x="8839606"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237792D1-E4BB-41AD-9B3F-BDA1C31D6C17}"/>
                </a:ext>
              </a:extLst>
            </p:cNvPr>
            <p:cNvSpPr/>
            <p:nvPr/>
          </p:nvSpPr>
          <p:spPr>
            <a:xfrm>
              <a:off x="8464489" y="3548932"/>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1A1A1A"/>
                  </a:solidFill>
                  <a:latin typeface="Segoe UI"/>
                  <a:cs typeface="Segoe UI Semibold" panose="020B0502040204020203" pitchFamily="34" charset="0"/>
                </a:rPr>
                <a:t>HDFS Data Node</a:t>
              </a:r>
            </a:p>
          </p:txBody>
        </p:sp>
        <p:sp>
          <p:nvSpPr>
            <p:cNvPr id="111" name="Rectangle 110">
              <a:extLst>
                <a:ext uri="{FF2B5EF4-FFF2-40B4-BE49-F238E27FC236}">
                  <a16:creationId xmlns:a16="http://schemas.microsoft.com/office/drawing/2014/main" id="{88F8AED6-2CAA-49B6-9853-444E21092596}"/>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1A1A1A"/>
                  </a:solidFill>
                  <a:latin typeface="Segoe UI"/>
                  <a:cs typeface="Segoe UI" panose="020B0502040204020203" pitchFamily="34" charset="0"/>
                </a:rPr>
                <a:t>Spark</a:t>
              </a:r>
            </a:p>
          </p:txBody>
        </p:sp>
        <p:cxnSp>
          <p:nvCxnSpPr>
            <p:cNvPr id="112" name="Straight Connector 111">
              <a:extLst>
                <a:ext uri="{FF2B5EF4-FFF2-40B4-BE49-F238E27FC236}">
                  <a16:creationId xmlns:a16="http://schemas.microsoft.com/office/drawing/2014/main" id="{CEEA529F-D8EF-48E9-9AB6-E3E897D171F7}"/>
                </a:ext>
              </a:extLst>
            </p:cNvPr>
            <p:cNvCxnSpPr>
              <a:cxnSpLocks/>
            </p:cNvCxnSpPr>
            <p:nvPr/>
          </p:nvCxnSpPr>
          <p:spPr>
            <a:xfrm>
              <a:off x="9704624"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grpSp>
      <p:pic>
        <p:nvPicPr>
          <p:cNvPr id="123" name="Picture 122">
            <a:extLst>
              <a:ext uri="{FF2B5EF4-FFF2-40B4-BE49-F238E27FC236}">
                <a16:creationId xmlns:a16="http://schemas.microsoft.com/office/drawing/2014/main" id="{1A19F91C-5255-4885-869A-9CE3AB0A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59" y="4936153"/>
            <a:ext cx="571866" cy="424528"/>
          </a:xfrm>
          <a:prstGeom prst="rect">
            <a:avLst/>
          </a:prstGeom>
        </p:spPr>
      </p:pic>
      <p:cxnSp>
        <p:nvCxnSpPr>
          <p:cNvPr id="138" name="Straight Arrow Connector 137">
            <a:extLst>
              <a:ext uri="{FF2B5EF4-FFF2-40B4-BE49-F238E27FC236}">
                <a16:creationId xmlns:a16="http://schemas.microsoft.com/office/drawing/2014/main" id="{F530E1B9-3CA3-E34F-BAC9-BE3B22FD1392}"/>
              </a:ext>
            </a:extLst>
          </p:cNvPr>
          <p:cNvCxnSpPr>
            <a:cxnSpLocks/>
          </p:cNvCxnSpPr>
          <p:nvPr/>
        </p:nvCxnSpPr>
        <p:spPr>
          <a:xfrm>
            <a:off x="9871889" y="1755437"/>
            <a:ext cx="0" cy="342895"/>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5EDB277-D4D1-4DA9-8B2C-D9E413A696D9}"/>
              </a:ext>
            </a:extLst>
          </p:cNvPr>
          <p:cNvSpPr txBox="1"/>
          <p:nvPr/>
        </p:nvSpPr>
        <p:spPr>
          <a:xfrm>
            <a:off x="7508940" y="5273920"/>
            <a:ext cx="1269816" cy="253561"/>
          </a:xfrm>
          <a:prstGeom prst="rect">
            <a:avLst/>
          </a:prstGeom>
          <a:noFill/>
        </p:spPr>
        <p:txBody>
          <a:bodyPr wrap="square" lIns="91438" tIns="45719" rIns="91438" bIns="45719"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914389">
              <a:defRPr/>
            </a:pPr>
            <a:r>
              <a:rPr lang="en-US" sz="1100" b="1">
                <a:solidFill>
                  <a:srgbClr val="0078D7"/>
                </a:solidFill>
                <a:latin typeface="Segoe UI Semibold" panose="020B0502040204020203" pitchFamily="34" charset="0"/>
                <a:cs typeface="Segoe UI Semibold" panose="020B0502040204020203" pitchFamily="34" charset="0"/>
              </a:rPr>
              <a:t>Node</a:t>
            </a:r>
          </a:p>
        </p:txBody>
      </p:sp>
      <p:sp>
        <p:nvSpPr>
          <p:cNvPr id="89" name="TextBox 88">
            <a:extLst>
              <a:ext uri="{FF2B5EF4-FFF2-40B4-BE49-F238E27FC236}">
                <a16:creationId xmlns:a16="http://schemas.microsoft.com/office/drawing/2014/main" id="{AF943050-6760-41A2-8481-1355EFB9EEBF}"/>
              </a:ext>
            </a:extLst>
          </p:cNvPr>
          <p:cNvSpPr txBox="1"/>
          <p:nvPr/>
        </p:nvSpPr>
        <p:spPr>
          <a:xfrm>
            <a:off x="8944175" y="5269796"/>
            <a:ext cx="1269816" cy="253561"/>
          </a:xfrm>
          <a:prstGeom prst="rect">
            <a:avLst/>
          </a:prstGeom>
          <a:noFill/>
        </p:spPr>
        <p:txBody>
          <a:bodyPr wrap="square" lIns="91438" tIns="45719" rIns="91438" bIns="45719"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914389">
              <a:defRPr/>
            </a:pPr>
            <a:r>
              <a:rPr lang="en-US" sz="1100" b="1">
                <a:solidFill>
                  <a:srgbClr val="0078D7"/>
                </a:solidFill>
                <a:latin typeface="Segoe UI Semibold" panose="020B0502040204020203" pitchFamily="34" charset="0"/>
                <a:cs typeface="Segoe UI Semibold" panose="020B0502040204020203" pitchFamily="34" charset="0"/>
              </a:rPr>
              <a:t>Node</a:t>
            </a:r>
          </a:p>
        </p:txBody>
      </p:sp>
      <p:sp>
        <p:nvSpPr>
          <p:cNvPr id="221" name="TextBox 220">
            <a:extLst>
              <a:ext uri="{FF2B5EF4-FFF2-40B4-BE49-F238E27FC236}">
                <a16:creationId xmlns:a16="http://schemas.microsoft.com/office/drawing/2014/main" id="{41C7BC5E-E57B-9946-AF0C-BBE97DA8BCE6}"/>
              </a:ext>
            </a:extLst>
          </p:cNvPr>
          <p:cNvSpPr txBox="1"/>
          <p:nvPr/>
        </p:nvSpPr>
        <p:spPr>
          <a:xfrm>
            <a:off x="10358102" y="5269796"/>
            <a:ext cx="1269816" cy="253561"/>
          </a:xfrm>
          <a:prstGeom prst="rect">
            <a:avLst/>
          </a:prstGeom>
          <a:noFill/>
        </p:spPr>
        <p:txBody>
          <a:bodyPr wrap="square" lIns="91438" tIns="45719" rIns="91438" bIns="45719"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defTabSz="914389">
              <a:defRPr/>
            </a:pPr>
            <a:r>
              <a:rPr lang="en-US" sz="1100" b="1">
                <a:solidFill>
                  <a:srgbClr val="0078D7"/>
                </a:solidFill>
                <a:latin typeface="Segoe UI Semibold" panose="020B0502040204020203" pitchFamily="34" charset="0"/>
                <a:cs typeface="Segoe UI Semibold" panose="020B0502040204020203" pitchFamily="34" charset="0"/>
              </a:rPr>
              <a:t>Node</a:t>
            </a:r>
          </a:p>
        </p:txBody>
      </p:sp>
      <p:grpSp>
        <p:nvGrpSpPr>
          <p:cNvPr id="118" name="Group 117">
            <a:extLst>
              <a:ext uri="{FF2B5EF4-FFF2-40B4-BE49-F238E27FC236}">
                <a16:creationId xmlns:a16="http://schemas.microsoft.com/office/drawing/2014/main" id="{8758FE77-ABF7-B346-A20C-001778C8259A}"/>
              </a:ext>
            </a:extLst>
          </p:cNvPr>
          <p:cNvGrpSpPr/>
          <p:nvPr/>
        </p:nvGrpSpPr>
        <p:grpSpPr>
          <a:xfrm>
            <a:off x="8434795" y="1020317"/>
            <a:ext cx="418922" cy="405877"/>
            <a:chOff x="3525140" y="7975566"/>
            <a:chExt cx="929360" cy="931976"/>
          </a:xfrm>
        </p:grpSpPr>
        <p:grpSp>
          <p:nvGrpSpPr>
            <p:cNvPr id="121" name="Group 120">
              <a:extLst>
                <a:ext uri="{FF2B5EF4-FFF2-40B4-BE49-F238E27FC236}">
                  <a16:creationId xmlns:a16="http://schemas.microsoft.com/office/drawing/2014/main" id="{1C1ED62E-1A62-A945-A7BE-FA700A826EA1}"/>
                </a:ext>
              </a:extLst>
            </p:cNvPr>
            <p:cNvGrpSpPr/>
            <p:nvPr/>
          </p:nvGrpSpPr>
          <p:grpSpPr>
            <a:xfrm>
              <a:off x="3525140" y="7975566"/>
              <a:ext cx="929360" cy="931976"/>
              <a:chOff x="4825203" y="4636641"/>
              <a:chExt cx="484632" cy="485997"/>
            </a:xfrm>
            <a:noFill/>
          </p:grpSpPr>
          <p:grpSp>
            <p:nvGrpSpPr>
              <p:cNvPr id="142" name="Group 141">
                <a:extLst>
                  <a:ext uri="{FF2B5EF4-FFF2-40B4-BE49-F238E27FC236}">
                    <a16:creationId xmlns:a16="http://schemas.microsoft.com/office/drawing/2014/main" id="{55833216-8334-B942-998A-B36E3EA012B9}"/>
                  </a:ext>
                </a:extLst>
              </p:cNvPr>
              <p:cNvGrpSpPr/>
              <p:nvPr/>
            </p:nvGrpSpPr>
            <p:grpSpPr>
              <a:xfrm>
                <a:off x="4825203" y="4636641"/>
                <a:ext cx="484632" cy="485997"/>
                <a:chOff x="2107244" y="1575258"/>
                <a:chExt cx="310993" cy="264555"/>
              </a:xfrm>
              <a:grpFill/>
            </p:grpSpPr>
            <p:sp>
              <p:nvSpPr>
                <p:cNvPr id="144" name="Rectangle 9">
                  <a:extLst>
                    <a:ext uri="{FF2B5EF4-FFF2-40B4-BE49-F238E27FC236}">
                      <a16:creationId xmlns:a16="http://schemas.microsoft.com/office/drawing/2014/main" id="{67057B2B-893C-8F4C-8179-D87AC247047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149" name="Line 10">
                  <a:extLst>
                    <a:ext uri="{FF2B5EF4-FFF2-40B4-BE49-F238E27FC236}">
                      <a16:creationId xmlns:a16="http://schemas.microsoft.com/office/drawing/2014/main" id="{4BC54766-D08D-6343-B2D5-EF64F19F9B88}"/>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sp>
            <p:nvSpPr>
              <p:cNvPr id="143" name="Oval 142">
                <a:extLst>
                  <a:ext uri="{FF2B5EF4-FFF2-40B4-BE49-F238E27FC236}">
                    <a16:creationId xmlns:a16="http://schemas.microsoft.com/office/drawing/2014/main" id="{C49F4324-80E3-104C-804D-6DC6EEDE32E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a:solidFill>
                    <a:prstClr val="black"/>
                  </a:solidFill>
                  <a:latin typeface="Arial" charset="0"/>
                  <a:ea typeface="Arial" charset="0"/>
                  <a:cs typeface="Arial" charset="0"/>
                </a:endParaRPr>
              </a:p>
            </p:txBody>
          </p:sp>
        </p:grpSp>
        <p:grpSp>
          <p:nvGrpSpPr>
            <p:cNvPr id="122" name="Group 121">
              <a:extLst>
                <a:ext uri="{FF2B5EF4-FFF2-40B4-BE49-F238E27FC236}">
                  <a16:creationId xmlns:a16="http://schemas.microsoft.com/office/drawing/2014/main" id="{5D47564A-7890-7647-94D6-DCD35BC06356}"/>
                </a:ext>
              </a:extLst>
            </p:cNvPr>
            <p:cNvGrpSpPr/>
            <p:nvPr/>
          </p:nvGrpSpPr>
          <p:grpSpPr>
            <a:xfrm>
              <a:off x="3706611" y="8401312"/>
              <a:ext cx="558505" cy="314757"/>
              <a:chOff x="831850" y="2085362"/>
              <a:chExt cx="923925" cy="520700"/>
            </a:xfrm>
          </p:grpSpPr>
          <p:sp>
            <p:nvSpPr>
              <p:cNvPr id="139" name="Freeform 78">
                <a:extLst>
                  <a:ext uri="{FF2B5EF4-FFF2-40B4-BE49-F238E27FC236}">
                    <a16:creationId xmlns:a16="http://schemas.microsoft.com/office/drawing/2014/main" id="{3F0A4FF1-D6FA-2843-9076-4F3C324C94A9}"/>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0" name="Freeform 79">
                <a:extLst>
                  <a:ext uri="{FF2B5EF4-FFF2-40B4-BE49-F238E27FC236}">
                    <a16:creationId xmlns:a16="http://schemas.microsoft.com/office/drawing/2014/main" id="{0BF55C59-B84F-654E-BB5A-2F3631F918ED}"/>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89">
                  <a:defRPr/>
                </a:pPr>
                <a:endParaRPr lang="en-US">
                  <a:solidFill>
                    <a:srgbClr val="FFFFFF"/>
                  </a:solidFill>
                  <a:latin typeface="Segoe UI"/>
                </a:endParaRPr>
              </a:p>
            </p:txBody>
          </p:sp>
          <p:cxnSp>
            <p:nvCxnSpPr>
              <p:cNvPr id="141" name="Straight Connector 140">
                <a:extLst>
                  <a:ext uri="{FF2B5EF4-FFF2-40B4-BE49-F238E27FC236}">
                    <a16:creationId xmlns:a16="http://schemas.microsoft.com/office/drawing/2014/main" id="{D6468E63-EE86-F347-BD48-7555DC849611}"/>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0" name="Group 149">
            <a:extLst>
              <a:ext uri="{FF2B5EF4-FFF2-40B4-BE49-F238E27FC236}">
                <a16:creationId xmlns:a16="http://schemas.microsoft.com/office/drawing/2014/main" id="{179641B3-1DA0-3242-93F0-CD567851C690}"/>
              </a:ext>
            </a:extLst>
          </p:cNvPr>
          <p:cNvGrpSpPr/>
          <p:nvPr/>
        </p:nvGrpSpPr>
        <p:grpSpPr>
          <a:xfrm>
            <a:off x="10882772" y="1020317"/>
            <a:ext cx="418922" cy="405877"/>
            <a:chOff x="7157554" y="1735934"/>
            <a:chExt cx="397423" cy="398542"/>
          </a:xfrm>
        </p:grpSpPr>
        <p:grpSp>
          <p:nvGrpSpPr>
            <p:cNvPr id="155" name="Group 154">
              <a:extLst>
                <a:ext uri="{FF2B5EF4-FFF2-40B4-BE49-F238E27FC236}">
                  <a16:creationId xmlns:a16="http://schemas.microsoft.com/office/drawing/2014/main" id="{5F599D24-6CDE-6B46-A9DA-70BD7AE2D74B}"/>
                </a:ext>
              </a:extLst>
            </p:cNvPr>
            <p:cNvGrpSpPr/>
            <p:nvPr/>
          </p:nvGrpSpPr>
          <p:grpSpPr>
            <a:xfrm>
              <a:off x="7157554" y="1735934"/>
              <a:ext cx="397423" cy="398542"/>
              <a:chOff x="2107244" y="1575258"/>
              <a:chExt cx="310993" cy="264555"/>
            </a:xfrm>
            <a:solidFill>
              <a:srgbClr val="0078D7"/>
            </a:solidFill>
          </p:grpSpPr>
          <p:sp>
            <p:nvSpPr>
              <p:cNvPr id="160" name="Rectangle 9">
                <a:extLst>
                  <a:ext uri="{FF2B5EF4-FFF2-40B4-BE49-F238E27FC236}">
                    <a16:creationId xmlns:a16="http://schemas.microsoft.com/office/drawing/2014/main" id="{C514EAB9-B01E-B14A-8CA9-BBDB74D9E609}"/>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161" name="Line 10">
                <a:extLst>
                  <a:ext uri="{FF2B5EF4-FFF2-40B4-BE49-F238E27FC236}">
                    <a16:creationId xmlns:a16="http://schemas.microsoft.com/office/drawing/2014/main" id="{6EB5466D-D809-B947-BB44-FC650B8119C9}"/>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grpSp>
          <p:nvGrpSpPr>
            <p:cNvPr id="156" name="Group 155">
              <a:extLst>
                <a:ext uri="{FF2B5EF4-FFF2-40B4-BE49-F238E27FC236}">
                  <a16:creationId xmlns:a16="http://schemas.microsoft.com/office/drawing/2014/main" id="{50BF305D-5C33-2F4A-92C6-044E2AFD4BBF}"/>
                </a:ext>
              </a:extLst>
            </p:cNvPr>
            <p:cNvGrpSpPr/>
            <p:nvPr/>
          </p:nvGrpSpPr>
          <p:grpSpPr>
            <a:xfrm>
              <a:off x="7264761" y="1903738"/>
              <a:ext cx="191394" cy="180132"/>
              <a:chOff x="2202934" y="1701907"/>
              <a:chExt cx="95690" cy="90061"/>
            </a:xfrm>
            <a:solidFill>
              <a:srgbClr val="50E6FF"/>
            </a:solidFill>
          </p:grpSpPr>
          <p:sp>
            <p:nvSpPr>
              <p:cNvPr id="158" name="Freeform 14">
                <a:extLst>
                  <a:ext uri="{FF2B5EF4-FFF2-40B4-BE49-F238E27FC236}">
                    <a16:creationId xmlns:a16="http://schemas.microsoft.com/office/drawing/2014/main" id="{C0F4A341-1DF7-8D47-B308-BC0587C95E58}"/>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a:solidFill>
                    <a:srgbClr val="3F3F3F"/>
                  </a:solidFill>
                  <a:latin typeface="Segoe UI"/>
                </a:endParaRPr>
              </a:p>
            </p:txBody>
          </p:sp>
          <p:sp>
            <p:nvSpPr>
              <p:cNvPr id="159" name="Line 15">
                <a:extLst>
                  <a:ext uri="{FF2B5EF4-FFF2-40B4-BE49-F238E27FC236}">
                    <a16:creationId xmlns:a16="http://schemas.microsoft.com/office/drawing/2014/main" id="{1A14E45B-BCF6-E047-91EF-2E9FC421C16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a:solidFill>
                    <a:srgbClr val="3F3F3F"/>
                  </a:solidFill>
                  <a:latin typeface="Segoe UI"/>
                </a:endParaRPr>
              </a:p>
            </p:txBody>
          </p:sp>
        </p:grpSp>
        <p:sp>
          <p:nvSpPr>
            <p:cNvPr id="157" name="Oval 156">
              <a:extLst>
                <a:ext uri="{FF2B5EF4-FFF2-40B4-BE49-F238E27FC236}">
                  <a16:creationId xmlns:a16="http://schemas.microsoft.com/office/drawing/2014/main" id="{5637D2FA-A1FE-C146-A568-81A3FA49A1D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a:solidFill>
                  <a:prstClr val="black"/>
                </a:solidFill>
                <a:latin typeface="Arial" charset="0"/>
                <a:ea typeface="Arial" charset="0"/>
                <a:cs typeface="Arial" charset="0"/>
              </a:endParaRPr>
            </a:p>
          </p:txBody>
        </p:sp>
      </p:grpSp>
      <p:grpSp>
        <p:nvGrpSpPr>
          <p:cNvPr id="162" name="Group 161">
            <a:extLst>
              <a:ext uri="{FF2B5EF4-FFF2-40B4-BE49-F238E27FC236}">
                <a16:creationId xmlns:a16="http://schemas.microsoft.com/office/drawing/2014/main" id="{53FEAEF3-85F5-F440-B565-94E47D7F04CA}"/>
              </a:ext>
            </a:extLst>
          </p:cNvPr>
          <p:cNvGrpSpPr/>
          <p:nvPr/>
        </p:nvGrpSpPr>
        <p:grpSpPr>
          <a:xfrm>
            <a:off x="9676290" y="1020317"/>
            <a:ext cx="418922" cy="405877"/>
            <a:chOff x="5951054" y="1735934"/>
            <a:chExt cx="397423" cy="398542"/>
          </a:xfrm>
        </p:grpSpPr>
        <p:grpSp>
          <p:nvGrpSpPr>
            <p:cNvPr id="163" name="Group 162">
              <a:extLst>
                <a:ext uri="{FF2B5EF4-FFF2-40B4-BE49-F238E27FC236}">
                  <a16:creationId xmlns:a16="http://schemas.microsoft.com/office/drawing/2014/main" id="{ECB1DD77-7CE1-4943-89CB-40A2C4B70EE8}"/>
                </a:ext>
              </a:extLst>
            </p:cNvPr>
            <p:cNvGrpSpPr/>
            <p:nvPr/>
          </p:nvGrpSpPr>
          <p:grpSpPr>
            <a:xfrm>
              <a:off x="5951054" y="1735934"/>
              <a:ext cx="397423" cy="398542"/>
              <a:chOff x="4825203" y="4636641"/>
              <a:chExt cx="484632" cy="485997"/>
            </a:xfrm>
            <a:noFill/>
          </p:grpSpPr>
          <p:grpSp>
            <p:nvGrpSpPr>
              <p:cNvPr id="169" name="Group 168">
                <a:extLst>
                  <a:ext uri="{FF2B5EF4-FFF2-40B4-BE49-F238E27FC236}">
                    <a16:creationId xmlns:a16="http://schemas.microsoft.com/office/drawing/2014/main" id="{3D3EAEDE-06D7-5546-8914-2988E263D24A}"/>
                  </a:ext>
                </a:extLst>
              </p:cNvPr>
              <p:cNvGrpSpPr/>
              <p:nvPr/>
            </p:nvGrpSpPr>
            <p:grpSpPr>
              <a:xfrm>
                <a:off x="4825203" y="4636641"/>
                <a:ext cx="484632" cy="485997"/>
                <a:chOff x="2107244" y="1575258"/>
                <a:chExt cx="310993" cy="264555"/>
              </a:xfrm>
              <a:grpFill/>
            </p:grpSpPr>
            <p:sp>
              <p:nvSpPr>
                <p:cNvPr id="171" name="Rectangle 9">
                  <a:extLst>
                    <a:ext uri="{FF2B5EF4-FFF2-40B4-BE49-F238E27FC236}">
                      <a16:creationId xmlns:a16="http://schemas.microsoft.com/office/drawing/2014/main" id="{54F84B36-637B-7344-9F25-426F33D4EC5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172" name="Line 10">
                  <a:extLst>
                    <a:ext uri="{FF2B5EF4-FFF2-40B4-BE49-F238E27FC236}">
                      <a16:creationId xmlns:a16="http://schemas.microsoft.com/office/drawing/2014/main" id="{E99B5FCF-8360-ED45-B2DA-481E4CEBD2A0}"/>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sp>
            <p:nvSpPr>
              <p:cNvPr id="170" name="Oval 169">
                <a:extLst>
                  <a:ext uri="{FF2B5EF4-FFF2-40B4-BE49-F238E27FC236}">
                    <a16:creationId xmlns:a16="http://schemas.microsoft.com/office/drawing/2014/main" id="{8F04F088-BDA7-7246-A389-FEB7DCF144F1}"/>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a:solidFill>
                    <a:prstClr val="black"/>
                  </a:solidFill>
                  <a:latin typeface="Arial" charset="0"/>
                  <a:ea typeface="Arial" charset="0"/>
                  <a:cs typeface="Arial" charset="0"/>
                </a:endParaRPr>
              </a:p>
            </p:txBody>
          </p:sp>
        </p:grpSp>
        <p:sp>
          <p:nvSpPr>
            <p:cNvPr id="164" name="Freeform 5">
              <a:extLst>
                <a:ext uri="{FF2B5EF4-FFF2-40B4-BE49-F238E27FC236}">
                  <a16:creationId xmlns:a16="http://schemas.microsoft.com/office/drawing/2014/main" id="{6D1CBEAD-28B7-0E4C-ABF5-8498DEEDCA85}"/>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a:extLst/>
          </p:spPr>
          <p:txBody>
            <a:bodyPr vert="horz" wrap="square" lIns="72420" tIns="36210" rIns="72420" bIns="36210" numCol="1" anchor="t" anchorCtr="0" compatLnSpc="1">
              <a:prstTxWarp prst="textNoShape">
                <a:avLst/>
              </a:prstTxWarp>
            </a:bodyPr>
            <a:lstStyle/>
            <a:p>
              <a:pPr defTabSz="896203">
                <a:defRPr/>
              </a:pPr>
              <a:endParaRPr lang="en-US" sz="943" kern="0">
                <a:solidFill>
                  <a:srgbClr val="505050"/>
                </a:solidFill>
                <a:latin typeface="Segoe UI Semilight"/>
              </a:endParaRPr>
            </a:p>
          </p:txBody>
        </p:sp>
        <p:sp>
          <p:nvSpPr>
            <p:cNvPr id="165" name="Rectangle 6">
              <a:extLst>
                <a:ext uri="{FF2B5EF4-FFF2-40B4-BE49-F238E27FC236}">
                  <a16:creationId xmlns:a16="http://schemas.microsoft.com/office/drawing/2014/main" id="{F6080188-A744-F947-BC5A-798EA722A128}"/>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a:extLst/>
          </p:spPr>
          <p:txBody>
            <a:bodyPr vert="horz" wrap="square" lIns="72420" tIns="36210" rIns="72420" bIns="36210" numCol="1" anchor="t" anchorCtr="0" compatLnSpc="1">
              <a:prstTxWarp prst="textNoShape">
                <a:avLst/>
              </a:prstTxWarp>
            </a:bodyPr>
            <a:lstStyle/>
            <a:p>
              <a:pPr defTabSz="896203">
                <a:defRPr/>
              </a:pPr>
              <a:endParaRPr lang="en-US" sz="943" kern="0">
                <a:solidFill>
                  <a:srgbClr val="505050"/>
                </a:solidFill>
                <a:latin typeface="Segoe UI Semilight"/>
              </a:endParaRPr>
            </a:p>
          </p:txBody>
        </p:sp>
        <p:sp>
          <p:nvSpPr>
            <p:cNvPr id="166" name="Rectangle 7">
              <a:extLst>
                <a:ext uri="{FF2B5EF4-FFF2-40B4-BE49-F238E27FC236}">
                  <a16:creationId xmlns:a16="http://schemas.microsoft.com/office/drawing/2014/main" id="{5B150B78-8691-954A-8ED4-B2658A9696BA}"/>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a:extLst/>
          </p:spPr>
          <p:txBody>
            <a:bodyPr vert="horz" wrap="square" lIns="72420" tIns="36210" rIns="72420" bIns="36210" numCol="1" anchor="t" anchorCtr="0" compatLnSpc="1">
              <a:prstTxWarp prst="textNoShape">
                <a:avLst/>
              </a:prstTxWarp>
            </a:bodyPr>
            <a:lstStyle/>
            <a:p>
              <a:pPr defTabSz="896203">
                <a:defRPr/>
              </a:pPr>
              <a:endParaRPr lang="en-US" sz="943" kern="0">
                <a:solidFill>
                  <a:srgbClr val="505050"/>
                </a:solidFill>
                <a:latin typeface="Segoe UI Semilight"/>
              </a:endParaRPr>
            </a:p>
          </p:txBody>
        </p:sp>
        <p:sp>
          <p:nvSpPr>
            <p:cNvPr id="167" name="Rectangle 8">
              <a:extLst>
                <a:ext uri="{FF2B5EF4-FFF2-40B4-BE49-F238E27FC236}">
                  <a16:creationId xmlns:a16="http://schemas.microsoft.com/office/drawing/2014/main" id="{65173C1F-3F27-2A4A-9956-F0BE8430B971}"/>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a:extLst/>
          </p:spPr>
          <p:txBody>
            <a:bodyPr vert="horz" wrap="square" lIns="72420" tIns="36210" rIns="72420" bIns="36210" numCol="1" anchor="t" anchorCtr="0" compatLnSpc="1">
              <a:prstTxWarp prst="textNoShape">
                <a:avLst/>
              </a:prstTxWarp>
            </a:bodyPr>
            <a:lstStyle/>
            <a:p>
              <a:pPr defTabSz="896203">
                <a:defRPr/>
              </a:pPr>
              <a:endParaRPr lang="en-US" sz="943" kern="0">
                <a:solidFill>
                  <a:srgbClr val="505050"/>
                </a:solidFill>
                <a:latin typeface="Segoe UI Semilight"/>
              </a:endParaRPr>
            </a:p>
          </p:txBody>
        </p:sp>
        <p:sp>
          <p:nvSpPr>
            <p:cNvPr id="168" name="Rectangle 8">
              <a:extLst>
                <a:ext uri="{FF2B5EF4-FFF2-40B4-BE49-F238E27FC236}">
                  <a16:creationId xmlns:a16="http://schemas.microsoft.com/office/drawing/2014/main" id="{C0A8B128-21DB-1145-91DD-54C3379E339B}"/>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a:extLst/>
          </p:spPr>
          <p:txBody>
            <a:bodyPr vert="horz" wrap="square" lIns="72420" tIns="36210" rIns="72420" bIns="36210" numCol="1" anchor="t" anchorCtr="0" compatLnSpc="1">
              <a:prstTxWarp prst="textNoShape">
                <a:avLst/>
              </a:prstTxWarp>
            </a:bodyPr>
            <a:lstStyle/>
            <a:p>
              <a:pPr defTabSz="896203">
                <a:defRPr/>
              </a:pPr>
              <a:endParaRPr lang="en-US" sz="943" kern="0">
                <a:solidFill>
                  <a:srgbClr val="505050"/>
                </a:solidFill>
                <a:latin typeface="Segoe UI Semilight"/>
              </a:endParaRPr>
            </a:p>
          </p:txBody>
        </p:sp>
      </p:grpSp>
      <p:grpSp>
        <p:nvGrpSpPr>
          <p:cNvPr id="174" name="Group 173">
            <a:extLst>
              <a:ext uri="{FF2B5EF4-FFF2-40B4-BE49-F238E27FC236}">
                <a16:creationId xmlns:a16="http://schemas.microsoft.com/office/drawing/2014/main" id="{4DDF6B50-3CE1-8042-A6D3-7AC0AF487CE4}"/>
              </a:ext>
            </a:extLst>
          </p:cNvPr>
          <p:cNvGrpSpPr/>
          <p:nvPr/>
        </p:nvGrpSpPr>
        <p:grpSpPr>
          <a:xfrm>
            <a:off x="7927167" y="4825190"/>
            <a:ext cx="440434" cy="435685"/>
            <a:chOff x="6712956" y="9045673"/>
            <a:chExt cx="464984" cy="459971"/>
          </a:xfrm>
        </p:grpSpPr>
        <p:sp>
          <p:nvSpPr>
            <p:cNvPr id="175" name="Rectangle 174">
              <a:extLst>
                <a:ext uri="{FF2B5EF4-FFF2-40B4-BE49-F238E27FC236}">
                  <a16:creationId xmlns:a16="http://schemas.microsoft.com/office/drawing/2014/main" id="{48B5D8E6-86F7-C04F-9460-8128E7FEE669}"/>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66B6CF04-FC49-1542-B1BB-1A9A4205DA3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7" name="Group 176">
              <a:extLst>
                <a:ext uri="{FF2B5EF4-FFF2-40B4-BE49-F238E27FC236}">
                  <a16:creationId xmlns:a16="http://schemas.microsoft.com/office/drawing/2014/main" id="{98968A2F-F274-A64A-81D1-552EB4820809}"/>
                </a:ext>
              </a:extLst>
            </p:cNvPr>
            <p:cNvGrpSpPr/>
            <p:nvPr/>
          </p:nvGrpSpPr>
          <p:grpSpPr>
            <a:xfrm>
              <a:off x="6712956" y="9045673"/>
              <a:ext cx="464984" cy="138505"/>
              <a:chOff x="551886" y="4922823"/>
              <a:chExt cx="508602" cy="151498"/>
            </a:xfrm>
          </p:grpSpPr>
          <p:sp>
            <p:nvSpPr>
              <p:cNvPr id="186" name="Rectangle 185">
                <a:extLst>
                  <a:ext uri="{FF2B5EF4-FFF2-40B4-BE49-F238E27FC236}">
                    <a16:creationId xmlns:a16="http://schemas.microsoft.com/office/drawing/2014/main" id="{B55FAC57-071B-604D-AA45-082FEF35300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6C0E81EB-489C-3E4D-9B02-F54B0D3F1A2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3" name="Straight Connector 192">
                <a:extLst>
                  <a:ext uri="{FF2B5EF4-FFF2-40B4-BE49-F238E27FC236}">
                    <a16:creationId xmlns:a16="http://schemas.microsoft.com/office/drawing/2014/main" id="{1675FD90-E9F8-0644-9552-3ABD61449F55}"/>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8" name="Straight Connector 177">
              <a:extLst>
                <a:ext uri="{FF2B5EF4-FFF2-40B4-BE49-F238E27FC236}">
                  <a16:creationId xmlns:a16="http://schemas.microsoft.com/office/drawing/2014/main" id="{89A0466A-4346-8D4B-A631-DDF2AF5EA2DB}"/>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0215ACD-3463-3641-94AE-E228740DAECC}"/>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89333D1-FBF0-4E4E-B9BD-15E7E15B728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F2B5405-370A-AF43-8DE6-0BCEBF57CC92}"/>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8B5B73D-BEF7-5B40-A837-DCB1AA32D08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8B9AB4E-45C2-2445-B318-FE5CCCDE6E6F}"/>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A8B450FB-67A7-FE42-AB0B-E662A792BF95}"/>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EAE6F9A9-3B8A-D747-8B8E-5BBBD8548FE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9D326CC5-AE1C-804C-B983-0541332E3FE7}"/>
              </a:ext>
            </a:extLst>
          </p:cNvPr>
          <p:cNvGrpSpPr/>
          <p:nvPr/>
        </p:nvGrpSpPr>
        <p:grpSpPr>
          <a:xfrm>
            <a:off x="9361797" y="4825190"/>
            <a:ext cx="440434" cy="435685"/>
            <a:chOff x="6712956" y="9045673"/>
            <a:chExt cx="464984" cy="459971"/>
          </a:xfrm>
        </p:grpSpPr>
        <p:sp>
          <p:nvSpPr>
            <p:cNvPr id="196" name="Rectangle 195">
              <a:extLst>
                <a:ext uri="{FF2B5EF4-FFF2-40B4-BE49-F238E27FC236}">
                  <a16:creationId xmlns:a16="http://schemas.microsoft.com/office/drawing/2014/main" id="{9103D1C3-FB86-D846-9CC3-FB347BEC502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7E2E8F54-7279-E946-AEBA-984E741949A6}"/>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8" name="Group 197">
              <a:extLst>
                <a:ext uri="{FF2B5EF4-FFF2-40B4-BE49-F238E27FC236}">
                  <a16:creationId xmlns:a16="http://schemas.microsoft.com/office/drawing/2014/main" id="{41F5FCE1-22D0-124C-8116-0F06A0F565FE}"/>
                </a:ext>
              </a:extLst>
            </p:cNvPr>
            <p:cNvGrpSpPr/>
            <p:nvPr/>
          </p:nvGrpSpPr>
          <p:grpSpPr>
            <a:xfrm>
              <a:off x="6712956" y="9045673"/>
              <a:ext cx="464984" cy="138505"/>
              <a:chOff x="551886" y="4922823"/>
              <a:chExt cx="508602" cy="151498"/>
            </a:xfrm>
          </p:grpSpPr>
          <p:sp>
            <p:nvSpPr>
              <p:cNvPr id="239" name="Rectangle 238">
                <a:extLst>
                  <a:ext uri="{FF2B5EF4-FFF2-40B4-BE49-F238E27FC236}">
                    <a16:creationId xmlns:a16="http://schemas.microsoft.com/office/drawing/2014/main" id="{8B7EBCF6-551B-214D-A20C-5D2428A22F9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75C4EAAC-B523-A843-A6E2-B754E77BB470}"/>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1" name="Straight Connector 240">
                <a:extLst>
                  <a:ext uri="{FF2B5EF4-FFF2-40B4-BE49-F238E27FC236}">
                    <a16:creationId xmlns:a16="http://schemas.microsoft.com/office/drawing/2014/main" id="{11A09DEC-A0E9-8F4F-885C-ADF0A3282346}"/>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9" name="Straight Connector 198">
              <a:extLst>
                <a:ext uri="{FF2B5EF4-FFF2-40B4-BE49-F238E27FC236}">
                  <a16:creationId xmlns:a16="http://schemas.microsoft.com/office/drawing/2014/main" id="{3A83555E-8CA4-B349-8CF0-EFE12149C375}"/>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29BC6F4-CD3F-8145-AABD-FF040A65372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7D420FB-32C6-5B4D-A6A7-7910B3E7554D}"/>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0DAFBD1-0A38-764D-B8BE-72377E3A9A54}"/>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FA7D82A-49AC-E44A-B621-F09BDA20D555}"/>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3ADD240-6A75-5A49-9100-1ED4F3184B32}"/>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E8AE312-4714-F044-B6C3-CCDBD809C34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A0976C9-5360-DA4E-B520-27212ADF6F02}"/>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07BA5DF0-8104-3346-8982-FB266F7B46FC}"/>
              </a:ext>
            </a:extLst>
          </p:cNvPr>
          <p:cNvGrpSpPr/>
          <p:nvPr/>
        </p:nvGrpSpPr>
        <p:grpSpPr>
          <a:xfrm>
            <a:off x="10772793" y="4825190"/>
            <a:ext cx="440434" cy="435685"/>
            <a:chOff x="6712956" y="9045673"/>
            <a:chExt cx="464984" cy="459971"/>
          </a:xfrm>
        </p:grpSpPr>
        <p:sp>
          <p:nvSpPr>
            <p:cNvPr id="243" name="Rectangle 242">
              <a:extLst>
                <a:ext uri="{FF2B5EF4-FFF2-40B4-BE49-F238E27FC236}">
                  <a16:creationId xmlns:a16="http://schemas.microsoft.com/office/drawing/2014/main" id="{0D214A88-A2D4-B349-94A5-0DDEEFE1531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ectangle 244">
              <a:extLst>
                <a:ext uri="{FF2B5EF4-FFF2-40B4-BE49-F238E27FC236}">
                  <a16:creationId xmlns:a16="http://schemas.microsoft.com/office/drawing/2014/main" id="{ED0E00E4-6D4B-2D46-9FE2-CE3986DF89C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a:extLst>
                <a:ext uri="{FF2B5EF4-FFF2-40B4-BE49-F238E27FC236}">
                  <a16:creationId xmlns:a16="http://schemas.microsoft.com/office/drawing/2014/main" id="{03682E6C-4B7F-CD4B-A796-CB83AFFC7515}"/>
                </a:ext>
              </a:extLst>
            </p:cNvPr>
            <p:cNvGrpSpPr/>
            <p:nvPr/>
          </p:nvGrpSpPr>
          <p:grpSpPr>
            <a:xfrm>
              <a:off x="6712956" y="9045673"/>
              <a:ext cx="464984" cy="138505"/>
              <a:chOff x="551886" y="4922823"/>
              <a:chExt cx="508602" cy="151498"/>
            </a:xfrm>
          </p:grpSpPr>
          <p:sp>
            <p:nvSpPr>
              <p:cNvPr id="257" name="Rectangle 256">
                <a:extLst>
                  <a:ext uri="{FF2B5EF4-FFF2-40B4-BE49-F238E27FC236}">
                    <a16:creationId xmlns:a16="http://schemas.microsoft.com/office/drawing/2014/main" id="{8A6D8570-C008-AC4F-8E9B-2DDAB7A8BBC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Oval 257">
                <a:extLst>
                  <a:ext uri="{FF2B5EF4-FFF2-40B4-BE49-F238E27FC236}">
                    <a16:creationId xmlns:a16="http://schemas.microsoft.com/office/drawing/2014/main" id="{7E168D1E-D2B7-714C-8130-558B942189B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9" name="Straight Connector 258">
                <a:extLst>
                  <a:ext uri="{FF2B5EF4-FFF2-40B4-BE49-F238E27FC236}">
                    <a16:creationId xmlns:a16="http://schemas.microsoft.com/office/drawing/2014/main" id="{9D01F598-665F-A04C-9A7D-EAB6E4CD8003}"/>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A4C2E945-7907-1541-9C14-58C8A2A1A4E5}"/>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3EF8395C-452B-BA46-92AC-2EE9A008C164}"/>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A4E98B3-ECDE-C143-B09E-77976E327183}"/>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872A849-45E0-6547-8173-F17139AE2FE3}"/>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4050EE09-3E04-B64F-A0A4-330175F6381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A307B8B-C70B-4141-BF69-1A8F569B5422}"/>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665FA426-952D-8640-BDFF-4C1FCC174173}"/>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EB863065-CE09-BB4A-A4E0-77BC8076BAFC}"/>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5" name="Freeform: Shape 829">
            <a:extLst>
              <a:ext uri="{FF2B5EF4-FFF2-40B4-BE49-F238E27FC236}">
                <a16:creationId xmlns:a16="http://schemas.microsoft.com/office/drawing/2014/main" id="{E804332D-7EE8-1547-8320-F967F2521A97}"/>
              </a:ext>
            </a:extLst>
          </p:cNvPr>
          <p:cNvSpPr/>
          <p:nvPr/>
        </p:nvSpPr>
        <p:spPr bwMode="auto">
          <a:xfrm>
            <a:off x="9746647" y="2201633"/>
            <a:ext cx="250113" cy="32244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5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TextBox 115">
            <a:extLst>
              <a:ext uri="{FF2B5EF4-FFF2-40B4-BE49-F238E27FC236}">
                <a16:creationId xmlns:a16="http://schemas.microsoft.com/office/drawing/2014/main" id="{C06EEFD5-E653-2447-AABC-14EE6A6CEF96}"/>
              </a:ext>
            </a:extLst>
          </p:cNvPr>
          <p:cNvSpPr txBox="1"/>
          <p:nvPr/>
        </p:nvSpPr>
        <p:spPr>
          <a:xfrm>
            <a:off x="9708491" y="2291199"/>
            <a:ext cx="352610" cy="194931"/>
          </a:xfrm>
          <a:prstGeom prst="rect">
            <a:avLst/>
          </a:prstGeom>
          <a:noFill/>
        </p:spPr>
        <p:txBody>
          <a:bodyPr wrap="none" lIns="91438" tIns="45719" rIns="91438" bIns="45719" rtlCol="0">
            <a:spAutoFit/>
          </a:bodyPr>
          <a:lstStyle/>
          <a:p>
            <a:pPr defTabSz="914389">
              <a:lnSpc>
                <a:spcPct val="90000"/>
              </a:lnSpc>
              <a:spcAft>
                <a:spcPts val="600"/>
              </a:spcAft>
              <a:defRPr/>
            </a:pPr>
            <a:r>
              <a:rPr lang="en-US" sz="700" b="1">
                <a:solidFill>
                  <a:srgbClr val="FFFFFF"/>
                </a:solidFill>
                <a:latin typeface="Segoe UI Semibold" panose="020B0502040204020203" pitchFamily="34" charset="0"/>
                <a:cs typeface="Segoe UI Semibold" panose="020B0502040204020203" pitchFamily="34" charset="0"/>
              </a:rPr>
              <a:t>SQL</a:t>
            </a:r>
            <a:endParaRPr lang="en-US" sz="1200" b="1">
              <a:solidFill>
                <a:srgbClr val="FFFFFF"/>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99039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BDA539A-C914-E94E-9904-CA3573DADDCE}"/>
              </a:ext>
            </a:extLst>
          </p:cNvPr>
          <p:cNvSpPr/>
          <p:nvPr/>
        </p:nvSpPr>
        <p:spPr bwMode="auto">
          <a:xfrm>
            <a:off x="6086475" y="52"/>
            <a:ext cx="6105432" cy="6892007"/>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58" name="Rectangle 57">
            <a:extLst>
              <a:ext uri="{FF2B5EF4-FFF2-40B4-BE49-F238E27FC236}">
                <a16:creationId xmlns:a16="http://schemas.microsoft.com/office/drawing/2014/main" id="{93FA8971-86EA-B546-8D67-D6EBBE970176}"/>
              </a:ext>
            </a:extLst>
          </p:cNvPr>
          <p:cNvSpPr/>
          <p:nvPr/>
        </p:nvSpPr>
        <p:spPr bwMode="auto">
          <a:xfrm>
            <a:off x="6898934" y="4965678"/>
            <a:ext cx="4553642" cy="1441151"/>
          </a:xfrm>
          <a:prstGeom prst="rect">
            <a:avLst/>
          </a:prstGeom>
          <a:noFill/>
          <a:ln w="12700">
            <a:solidFill>
              <a:srgbClr val="757575"/>
            </a:solidFill>
          </a:ln>
        </p:spPr>
        <p:txBody>
          <a:bodyPr wrap="square" lIns="91438" tIns="91438" rIns="91438" bIns="91438" rtlCol="0" anchor="t">
            <a:noAutofit/>
          </a:bodyPr>
          <a:lstStyle/>
          <a:p>
            <a:pPr algn="ctr" defTabSz="914389">
              <a:lnSpc>
                <a:spcPct val="90000"/>
              </a:lnSpc>
              <a:spcAft>
                <a:spcPts val="600"/>
              </a:spcAft>
              <a:defRPr/>
            </a:pPr>
            <a:r>
              <a:rPr lang="en-US" sz="1200" b="1">
                <a:solidFill>
                  <a:srgbClr val="0278D7"/>
                </a:solidFill>
                <a:latin typeface="Segoe UI"/>
              </a:rPr>
              <a:t>Storage pool</a:t>
            </a:r>
          </a:p>
        </p:txBody>
      </p:sp>
      <p:sp>
        <p:nvSpPr>
          <p:cNvPr id="3" name="Title 2">
            <a:extLst>
              <a:ext uri="{FF2B5EF4-FFF2-40B4-BE49-F238E27FC236}">
                <a16:creationId xmlns:a16="http://schemas.microsoft.com/office/drawing/2014/main" id="{976B2CC3-E8A0-4DAC-8126-F290036F7ABD}"/>
              </a:ext>
            </a:extLst>
          </p:cNvPr>
          <p:cNvSpPr>
            <a:spLocks noGrp="1"/>
          </p:cNvSpPr>
          <p:nvPr>
            <p:ph type="title"/>
          </p:nvPr>
        </p:nvSpPr>
        <p:spPr>
          <a:xfrm>
            <a:off x="304753" y="285234"/>
            <a:ext cx="5781722" cy="1661967"/>
          </a:xfrm>
        </p:spPr>
        <p:txBody>
          <a:bodyPr>
            <a:normAutofit fontScale="90000"/>
          </a:bodyPr>
          <a:lstStyle/>
          <a:p>
            <a:r>
              <a:rPr lang="en-US"/>
              <a:t>Build more intelligent apps with ML Services built into SQL Server</a:t>
            </a:r>
          </a:p>
        </p:txBody>
      </p:sp>
      <p:sp>
        <p:nvSpPr>
          <p:cNvPr id="5" name="Text Placeholder 4">
            <a:extLst>
              <a:ext uri="{FF2B5EF4-FFF2-40B4-BE49-F238E27FC236}">
                <a16:creationId xmlns:a16="http://schemas.microsoft.com/office/drawing/2014/main" id="{23383A24-0A11-4794-ADCE-15C4B203B9C4}"/>
              </a:ext>
            </a:extLst>
          </p:cNvPr>
          <p:cNvSpPr>
            <a:spLocks noGrp="1"/>
          </p:cNvSpPr>
          <p:nvPr>
            <p:ph type="body" sz="quarter" idx="4294967295"/>
          </p:nvPr>
        </p:nvSpPr>
        <p:spPr>
          <a:xfrm>
            <a:off x="0" y="2351088"/>
            <a:ext cx="5394325" cy="3529012"/>
          </a:xfrm>
        </p:spPr>
        <p:txBody>
          <a:bodyPr/>
          <a:lstStyle/>
          <a:p>
            <a:pPr marL="0" indent="0">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Access relational and non-relational data using familiar T-SQL commands and development frameworks </a:t>
            </a:r>
          </a:p>
          <a:p>
            <a:pPr marL="0" indent="0">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Enrich apps with data from other sources like Oracle database, Mongo DB</a:t>
            </a:r>
          </a:p>
          <a:p>
            <a:pPr marL="0" indent="0">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Build intelligent applications with access to unstructured, high volume, and high velocity data </a:t>
            </a:r>
          </a:p>
          <a:p>
            <a:pPr marL="0" indent="0">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Train R and Python models against Big Data stored in Hadoop and score your application data without ever leaving SQL Server </a:t>
            </a:r>
          </a:p>
          <a:p>
            <a:pPr marL="0" indent="0">
              <a:spcBef>
                <a:spcPts val="0"/>
              </a:spcBef>
              <a:spcAft>
                <a:spcPts val="1600"/>
              </a:spcAft>
              <a:buNone/>
            </a:pPr>
            <a:r>
              <a:rPr lang="en-US" sz="1600">
                <a:solidFill>
                  <a:srgbClr val="000000"/>
                </a:solidFill>
                <a:latin typeface="Segoe UI" panose="020B0502040204020203" pitchFamily="34" charset="0"/>
                <a:cs typeface="Segoe UI" panose="020B0502040204020203" pitchFamily="34" charset="0"/>
              </a:rPr>
              <a:t>Apply easy to use tools like Azure Data Studio and Visual Studio Code </a:t>
            </a:r>
          </a:p>
        </p:txBody>
      </p:sp>
      <p:cxnSp>
        <p:nvCxnSpPr>
          <p:cNvPr id="34" name="Straight Connector 33">
            <a:extLst>
              <a:ext uri="{FF2B5EF4-FFF2-40B4-BE49-F238E27FC236}">
                <a16:creationId xmlns:a16="http://schemas.microsoft.com/office/drawing/2014/main" id="{E59B40A2-5170-0646-9722-E664D41811F3}"/>
              </a:ext>
            </a:extLst>
          </p:cNvPr>
          <p:cNvCxnSpPr>
            <a:cxnSpLocks/>
          </p:cNvCxnSpPr>
          <p:nvPr/>
        </p:nvCxnSpPr>
        <p:spPr>
          <a:xfrm>
            <a:off x="9175755" y="3097027"/>
            <a:ext cx="0" cy="378705"/>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D72C3CC-473D-405F-A2D2-F68443854F48}"/>
              </a:ext>
            </a:extLst>
          </p:cNvPr>
          <p:cNvSpPr/>
          <p:nvPr/>
        </p:nvSpPr>
        <p:spPr bwMode="auto">
          <a:xfrm>
            <a:off x="6898934" y="3594469"/>
            <a:ext cx="4553642" cy="851566"/>
          </a:xfrm>
          <a:prstGeom prst="rect">
            <a:avLst/>
          </a:prstGeom>
          <a:noFill/>
          <a:ln w="12700">
            <a:solidFill>
              <a:srgbClr val="757575"/>
            </a:solidFill>
          </a:ln>
        </p:spPr>
        <p:txBody>
          <a:bodyPr wrap="square" lIns="91438" tIns="91438" rIns="91438" bIns="91438" rtlCol="0" anchor="t">
            <a:noAutofit/>
          </a:bodyPr>
          <a:lstStyle/>
          <a:p>
            <a:pPr algn="ctr" defTabSz="914389">
              <a:lnSpc>
                <a:spcPct val="90000"/>
              </a:lnSpc>
              <a:spcAft>
                <a:spcPts val="600"/>
              </a:spcAft>
              <a:defRPr/>
            </a:pPr>
            <a:r>
              <a:rPr lang="en-US" sz="1200" b="1">
                <a:solidFill>
                  <a:srgbClr val="0278D7"/>
                </a:solidFill>
                <a:latin typeface="Segoe UI"/>
              </a:rPr>
              <a:t>SQL Server master instance</a:t>
            </a:r>
          </a:p>
        </p:txBody>
      </p:sp>
      <p:sp>
        <p:nvSpPr>
          <p:cNvPr id="13" name="TextBox 12">
            <a:extLst>
              <a:ext uri="{FF2B5EF4-FFF2-40B4-BE49-F238E27FC236}">
                <a16:creationId xmlns:a16="http://schemas.microsoft.com/office/drawing/2014/main" id="{78B486E1-0500-40E5-9ED3-6AD3E891C144}"/>
              </a:ext>
            </a:extLst>
          </p:cNvPr>
          <p:cNvSpPr txBox="1"/>
          <p:nvPr/>
        </p:nvSpPr>
        <p:spPr>
          <a:xfrm>
            <a:off x="6898934" y="2584971"/>
            <a:ext cx="4553642" cy="512056"/>
          </a:xfrm>
          <a:prstGeom prst="rect">
            <a:avLst/>
          </a:prstGeom>
          <a:noFill/>
          <a:ln w="12700">
            <a:solidFill>
              <a:srgbClr val="757575"/>
            </a:solidFill>
            <a:prstDash val="solid"/>
          </a:ln>
        </p:spPr>
        <p:txBody>
          <a:bodyPr wrap="square" lIns="91438" tIns="91438" rIns="91438" bIns="91438" rtlCol="0" anchor="ctr">
            <a:noAutofit/>
          </a:bodyPr>
          <a:lstStyle/>
          <a:p>
            <a:pPr algn="ctr" defTabSz="914389">
              <a:lnSpc>
                <a:spcPct val="90000"/>
              </a:lnSpc>
              <a:spcAft>
                <a:spcPts val="600"/>
              </a:spcAft>
              <a:defRPr/>
            </a:pPr>
            <a:r>
              <a:rPr lang="en-US" sz="1200" b="1">
                <a:solidFill>
                  <a:srgbClr val="0278D7"/>
                </a:solidFill>
                <a:latin typeface="Segoe UI"/>
              </a:rPr>
              <a:t>Django framework</a:t>
            </a:r>
            <a:r>
              <a:rPr lang="en-US" sz="1200">
                <a:solidFill>
                  <a:srgbClr val="0278D7"/>
                </a:solidFill>
                <a:latin typeface="Segoe UI"/>
              </a:rPr>
              <a:t> </a:t>
            </a:r>
          </a:p>
        </p:txBody>
      </p:sp>
      <p:cxnSp>
        <p:nvCxnSpPr>
          <p:cNvPr id="37" name="Straight Connector 36">
            <a:extLst>
              <a:ext uri="{FF2B5EF4-FFF2-40B4-BE49-F238E27FC236}">
                <a16:creationId xmlns:a16="http://schemas.microsoft.com/office/drawing/2014/main" id="{46205773-C567-0844-B8B5-DA10BC3CDC33}"/>
              </a:ext>
            </a:extLst>
          </p:cNvPr>
          <p:cNvCxnSpPr>
            <a:cxnSpLocks/>
          </p:cNvCxnSpPr>
          <p:nvPr/>
        </p:nvCxnSpPr>
        <p:spPr>
          <a:xfrm flipH="1">
            <a:off x="9174818" y="4450375"/>
            <a:ext cx="1874" cy="373340"/>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E5EE24-5CC9-9A47-BB57-F50ED0E40C54}"/>
              </a:ext>
            </a:extLst>
          </p:cNvPr>
          <p:cNvCxnSpPr>
            <a:cxnSpLocks/>
          </p:cNvCxnSpPr>
          <p:nvPr/>
        </p:nvCxnSpPr>
        <p:spPr>
          <a:xfrm>
            <a:off x="9173780" y="1954112"/>
            <a:ext cx="3950" cy="498559"/>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8E9984E-2597-8944-8C27-0D66F1CA3DA0}"/>
              </a:ext>
            </a:extLst>
          </p:cNvPr>
          <p:cNvGrpSpPr/>
          <p:nvPr/>
        </p:nvGrpSpPr>
        <p:grpSpPr>
          <a:xfrm>
            <a:off x="7256439" y="5338256"/>
            <a:ext cx="1169347" cy="939368"/>
            <a:chOff x="8464489" y="2534822"/>
            <a:chExt cx="1610123" cy="1413420"/>
          </a:xfrm>
          <a:noFill/>
        </p:grpSpPr>
        <p:sp>
          <p:nvSpPr>
            <p:cNvPr id="35" name="Rectangle 34">
              <a:extLst>
                <a:ext uri="{FF2B5EF4-FFF2-40B4-BE49-F238E27FC236}">
                  <a16:creationId xmlns:a16="http://schemas.microsoft.com/office/drawing/2014/main" id="{79AD5182-9419-6B42-B281-6125D07A9B31}"/>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000000"/>
                  </a:solidFill>
                  <a:latin typeface="Segoe UI"/>
                  <a:cs typeface="Segoe UI" panose="020B0502040204020203" pitchFamily="34" charset="0"/>
                </a:rPr>
                <a:t>SQL Server</a:t>
              </a:r>
            </a:p>
          </p:txBody>
        </p:sp>
        <p:cxnSp>
          <p:nvCxnSpPr>
            <p:cNvPr id="39" name="Straight Connector 38">
              <a:extLst>
                <a:ext uri="{FF2B5EF4-FFF2-40B4-BE49-F238E27FC236}">
                  <a16:creationId xmlns:a16="http://schemas.microsoft.com/office/drawing/2014/main" id="{B88A8D21-5EFE-E44F-AC03-27D27E0CE5C3}"/>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973F070-A5FC-E946-9E54-38C7C34C2417}"/>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000000"/>
                  </a:solidFill>
                  <a:latin typeface="Segoe UI"/>
                  <a:cs typeface="Segoe UI Semibold" panose="020B0502040204020203" pitchFamily="34" charset="0"/>
                </a:rPr>
                <a:t>HDFS Data Node</a:t>
              </a:r>
            </a:p>
          </p:txBody>
        </p:sp>
        <p:sp>
          <p:nvSpPr>
            <p:cNvPr id="44" name="Rectangle 43">
              <a:extLst>
                <a:ext uri="{FF2B5EF4-FFF2-40B4-BE49-F238E27FC236}">
                  <a16:creationId xmlns:a16="http://schemas.microsoft.com/office/drawing/2014/main" id="{B6492F4D-D3B9-BF4F-B1E9-C9E502054F8A}"/>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000000"/>
                  </a:solidFill>
                  <a:latin typeface="Segoe UI"/>
                  <a:cs typeface="Segoe UI" panose="020B0502040204020203" pitchFamily="34" charset="0"/>
                </a:rPr>
                <a:t>Spark</a:t>
              </a:r>
            </a:p>
          </p:txBody>
        </p:sp>
        <p:cxnSp>
          <p:nvCxnSpPr>
            <p:cNvPr id="45" name="Straight Connector 44">
              <a:extLst>
                <a:ext uri="{FF2B5EF4-FFF2-40B4-BE49-F238E27FC236}">
                  <a16:creationId xmlns:a16="http://schemas.microsoft.com/office/drawing/2014/main" id="{08807979-0406-E441-A58F-E392D0DD3C35}"/>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C83B572-7C3D-2E4E-AB7F-B45D74ABF3AF}"/>
              </a:ext>
            </a:extLst>
          </p:cNvPr>
          <p:cNvGrpSpPr/>
          <p:nvPr/>
        </p:nvGrpSpPr>
        <p:grpSpPr>
          <a:xfrm>
            <a:off x="8591000" y="5338256"/>
            <a:ext cx="1169347" cy="939368"/>
            <a:chOff x="8464489" y="2534822"/>
            <a:chExt cx="1610123" cy="1413420"/>
          </a:xfrm>
          <a:noFill/>
        </p:grpSpPr>
        <p:sp>
          <p:nvSpPr>
            <p:cNvPr id="47" name="Rectangle 46">
              <a:extLst>
                <a:ext uri="{FF2B5EF4-FFF2-40B4-BE49-F238E27FC236}">
                  <a16:creationId xmlns:a16="http://schemas.microsoft.com/office/drawing/2014/main" id="{438C7FDF-21E0-3F4F-AD15-775DF256D5CA}"/>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000000"/>
                  </a:solidFill>
                  <a:latin typeface="Segoe UI"/>
                  <a:cs typeface="Segoe UI" panose="020B0502040204020203" pitchFamily="34" charset="0"/>
                </a:rPr>
                <a:t>SQL Server</a:t>
              </a:r>
            </a:p>
          </p:txBody>
        </p:sp>
        <p:cxnSp>
          <p:nvCxnSpPr>
            <p:cNvPr id="48" name="Straight Connector 47">
              <a:extLst>
                <a:ext uri="{FF2B5EF4-FFF2-40B4-BE49-F238E27FC236}">
                  <a16:creationId xmlns:a16="http://schemas.microsoft.com/office/drawing/2014/main" id="{9B06FD80-F0A7-F540-B2EB-33CCCA075D04}"/>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D5D242B9-B54D-B145-B941-CF2B5D9DDCBE}"/>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000000"/>
                  </a:solidFill>
                  <a:latin typeface="Segoe UI"/>
                  <a:cs typeface="Segoe UI Semibold" panose="020B0502040204020203" pitchFamily="34" charset="0"/>
                </a:rPr>
                <a:t>HDFS Data Node</a:t>
              </a:r>
            </a:p>
          </p:txBody>
        </p:sp>
        <p:sp>
          <p:nvSpPr>
            <p:cNvPr id="50" name="Rectangle 49">
              <a:extLst>
                <a:ext uri="{FF2B5EF4-FFF2-40B4-BE49-F238E27FC236}">
                  <a16:creationId xmlns:a16="http://schemas.microsoft.com/office/drawing/2014/main" id="{042B7ED3-5609-5640-A21E-75C70A1211C6}"/>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000000"/>
                  </a:solidFill>
                  <a:latin typeface="Segoe UI"/>
                  <a:cs typeface="Segoe UI" panose="020B0502040204020203" pitchFamily="34" charset="0"/>
                </a:rPr>
                <a:t>Spark</a:t>
              </a:r>
            </a:p>
          </p:txBody>
        </p:sp>
        <p:cxnSp>
          <p:nvCxnSpPr>
            <p:cNvPr id="51" name="Straight Connector 50">
              <a:extLst>
                <a:ext uri="{FF2B5EF4-FFF2-40B4-BE49-F238E27FC236}">
                  <a16:creationId xmlns:a16="http://schemas.microsoft.com/office/drawing/2014/main" id="{27BB1E88-DE94-6E4A-908B-A38DC55DA856}"/>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F71DF323-332C-9247-8D67-DA43E7E79890}"/>
              </a:ext>
            </a:extLst>
          </p:cNvPr>
          <p:cNvGrpSpPr/>
          <p:nvPr/>
        </p:nvGrpSpPr>
        <p:grpSpPr>
          <a:xfrm>
            <a:off x="9932763" y="5338256"/>
            <a:ext cx="1169347" cy="939368"/>
            <a:chOff x="8464489" y="2534822"/>
            <a:chExt cx="1610123" cy="1413420"/>
          </a:xfrm>
          <a:noFill/>
        </p:grpSpPr>
        <p:sp>
          <p:nvSpPr>
            <p:cNvPr id="53" name="Rectangle 52">
              <a:extLst>
                <a:ext uri="{FF2B5EF4-FFF2-40B4-BE49-F238E27FC236}">
                  <a16:creationId xmlns:a16="http://schemas.microsoft.com/office/drawing/2014/main" id="{CB8F133F-97E7-554C-8313-3878E3587BAF}"/>
                </a:ext>
              </a:extLst>
            </p:cNvPr>
            <p:cNvSpPr/>
            <p:nvPr/>
          </p:nvSpPr>
          <p:spPr>
            <a:xfrm>
              <a:off x="9334635"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000000"/>
                  </a:solidFill>
                  <a:latin typeface="Segoe UI"/>
                  <a:cs typeface="Segoe UI" panose="020B0502040204020203" pitchFamily="34" charset="0"/>
                </a:rPr>
                <a:t>SQL Server</a:t>
              </a:r>
            </a:p>
          </p:txBody>
        </p:sp>
        <p:cxnSp>
          <p:nvCxnSpPr>
            <p:cNvPr id="54" name="Straight Connector 53">
              <a:extLst>
                <a:ext uri="{FF2B5EF4-FFF2-40B4-BE49-F238E27FC236}">
                  <a16:creationId xmlns:a16="http://schemas.microsoft.com/office/drawing/2014/main" id="{D82CFF40-4480-2D47-AA70-DDEAC07A5CFA}"/>
                </a:ext>
              </a:extLst>
            </p:cNvPr>
            <p:cNvCxnSpPr>
              <a:cxnSpLocks/>
            </p:cNvCxnSpPr>
            <p:nvPr/>
          </p:nvCxnSpPr>
          <p:spPr>
            <a:xfrm>
              <a:off x="8839606"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133AC853-FADB-464A-B20C-550D8D70583F}"/>
                </a:ext>
              </a:extLst>
            </p:cNvPr>
            <p:cNvSpPr/>
            <p:nvPr/>
          </p:nvSpPr>
          <p:spPr>
            <a:xfrm>
              <a:off x="8464489" y="3548932"/>
              <a:ext cx="1610123" cy="399310"/>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000000"/>
                  </a:solidFill>
                  <a:latin typeface="Segoe UI"/>
                  <a:cs typeface="Segoe UI Semibold" panose="020B0502040204020203" pitchFamily="34" charset="0"/>
                </a:rPr>
                <a:t>HDFS Data Node</a:t>
              </a:r>
            </a:p>
          </p:txBody>
        </p:sp>
        <p:sp>
          <p:nvSpPr>
            <p:cNvPr id="56" name="Rectangle 55">
              <a:extLst>
                <a:ext uri="{FF2B5EF4-FFF2-40B4-BE49-F238E27FC236}">
                  <a16:creationId xmlns:a16="http://schemas.microsoft.com/office/drawing/2014/main" id="{A84C7F5D-3BBB-7F49-B4FB-8A21A4B74532}"/>
                </a:ext>
              </a:extLst>
            </p:cNvPr>
            <p:cNvSpPr/>
            <p:nvPr/>
          </p:nvSpPr>
          <p:spPr>
            <a:xfrm>
              <a:off x="8469617" y="2534822"/>
              <a:ext cx="739977" cy="780062"/>
            </a:xfrm>
            <a:prstGeom prst="rect">
              <a:avLst/>
            </a:prstGeom>
            <a:grp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194">
                <a:defRPr/>
              </a:pPr>
              <a:r>
                <a:rPr lang="en-US" sz="1000">
                  <a:solidFill>
                    <a:srgbClr val="000000"/>
                  </a:solidFill>
                  <a:latin typeface="Segoe UI"/>
                  <a:cs typeface="Segoe UI" panose="020B0502040204020203" pitchFamily="34" charset="0"/>
                </a:rPr>
                <a:t>Spark</a:t>
              </a:r>
            </a:p>
          </p:txBody>
        </p:sp>
        <p:cxnSp>
          <p:nvCxnSpPr>
            <p:cNvPr id="57" name="Straight Connector 56">
              <a:extLst>
                <a:ext uri="{FF2B5EF4-FFF2-40B4-BE49-F238E27FC236}">
                  <a16:creationId xmlns:a16="http://schemas.microsoft.com/office/drawing/2014/main" id="{EE0A45E4-2CB2-7140-81E3-74DAC4ABF628}"/>
                </a:ext>
              </a:extLst>
            </p:cNvPr>
            <p:cNvCxnSpPr>
              <a:cxnSpLocks/>
            </p:cNvCxnSpPr>
            <p:nvPr/>
          </p:nvCxnSpPr>
          <p:spPr>
            <a:xfrm>
              <a:off x="9704624" y="3324527"/>
              <a:ext cx="0" cy="219358"/>
            </a:xfrm>
            <a:prstGeom prst="line">
              <a:avLst/>
            </a:prstGeom>
            <a:grpFill/>
            <a:ln w="12700">
              <a:solidFill>
                <a:srgbClr val="757575"/>
              </a:solidFill>
            </a:ln>
          </p:spPr>
          <p:style>
            <a:lnRef idx="1">
              <a:schemeClr val="accent1"/>
            </a:lnRef>
            <a:fillRef idx="0">
              <a:schemeClr val="accent1"/>
            </a:fillRef>
            <a:effectRef idx="0">
              <a:schemeClr val="accent1"/>
            </a:effectRef>
            <a:fontRef idx="minor">
              <a:schemeClr val="tx1"/>
            </a:fontRef>
          </p:style>
        </p:cxnSp>
      </p:grpSp>
      <p:grpSp>
        <p:nvGrpSpPr>
          <p:cNvPr id="9" name="Group 4">
            <a:extLst>
              <a:ext uri="{FF2B5EF4-FFF2-40B4-BE49-F238E27FC236}">
                <a16:creationId xmlns:a16="http://schemas.microsoft.com/office/drawing/2014/main" id="{E2D8D104-1378-41ED-8B36-17D2923ADB5A}"/>
              </a:ext>
            </a:extLst>
          </p:cNvPr>
          <p:cNvGrpSpPr>
            <a:grpSpLocks noChangeAspect="1"/>
          </p:cNvGrpSpPr>
          <p:nvPr/>
        </p:nvGrpSpPr>
        <p:grpSpPr bwMode="auto">
          <a:xfrm>
            <a:off x="9294143" y="4014584"/>
            <a:ext cx="390965" cy="287320"/>
            <a:chOff x="4414" y="3673"/>
            <a:chExt cx="298" cy="219"/>
          </a:xfrm>
          <a:solidFill>
            <a:srgbClr val="0278D7"/>
          </a:solidFill>
        </p:grpSpPr>
        <p:sp>
          <p:nvSpPr>
            <p:cNvPr id="11" name="Freeform 5">
              <a:extLst>
                <a:ext uri="{FF2B5EF4-FFF2-40B4-BE49-F238E27FC236}">
                  <a16:creationId xmlns:a16="http://schemas.microsoft.com/office/drawing/2014/main" id="{FCD865EB-E4D3-4309-8A68-78B4ECF4F7B7}"/>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12" name="Freeform 6">
              <a:extLst>
                <a:ext uri="{FF2B5EF4-FFF2-40B4-BE49-F238E27FC236}">
                  <a16:creationId xmlns:a16="http://schemas.microsoft.com/office/drawing/2014/main" id="{8CBE5C89-119A-49A1-86F1-9ADBB55F9DA2}"/>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20" name="Freeform 7">
              <a:extLst>
                <a:ext uri="{FF2B5EF4-FFF2-40B4-BE49-F238E27FC236}">
                  <a16:creationId xmlns:a16="http://schemas.microsoft.com/office/drawing/2014/main" id="{24CEE96B-C052-4CBF-A53F-3C67DD9978EF}"/>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grpSp>
      <p:grpSp>
        <p:nvGrpSpPr>
          <p:cNvPr id="4" name="Group 3">
            <a:extLst>
              <a:ext uri="{FF2B5EF4-FFF2-40B4-BE49-F238E27FC236}">
                <a16:creationId xmlns:a16="http://schemas.microsoft.com/office/drawing/2014/main" id="{1C628DAE-043C-6C4C-9A1B-40425DCC3E55}"/>
              </a:ext>
            </a:extLst>
          </p:cNvPr>
          <p:cNvGrpSpPr/>
          <p:nvPr/>
        </p:nvGrpSpPr>
        <p:grpSpPr>
          <a:xfrm>
            <a:off x="8720343" y="3985977"/>
            <a:ext cx="353621" cy="355181"/>
            <a:chOff x="8380158" y="3984559"/>
            <a:chExt cx="418268" cy="420113"/>
          </a:xfrm>
          <a:solidFill>
            <a:srgbClr val="0278D7"/>
          </a:solidFill>
        </p:grpSpPr>
        <p:sp>
          <p:nvSpPr>
            <p:cNvPr id="59" name="Freeform 5">
              <a:extLst>
                <a:ext uri="{FF2B5EF4-FFF2-40B4-BE49-F238E27FC236}">
                  <a16:creationId xmlns:a16="http://schemas.microsoft.com/office/drawing/2014/main" id="{886C9DE8-21DF-BB4F-8D17-A52EAEC39171}"/>
                </a:ext>
              </a:extLst>
            </p:cNvPr>
            <p:cNvSpPr>
              <a:spLocks noEditPoints="1"/>
            </p:cNvSpPr>
            <p:nvPr/>
          </p:nvSpPr>
          <p:spPr bwMode="auto">
            <a:xfrm>
              <a:off x="8380158" y="3984559"/>
              <a:ext cx="307713" cy="308175"/>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p:spPr>
          <p:txBody>
            <a:bodyPr vert="horz" wrap="square" lIns="91438" tIns="45719" rIns="91438" bIns="45719" numCol="1" anchor="t" anchorCtr="0" compatLnSpc="1">
              <a:prstTxWarp prst="textNoShape">
                <a:avLst/>
              </a:prstTxWarp>
            </a:bodyPr>
            <a:lstStyle/>
            <a:p>
              <a:pPr defTabSz="914389">
                <a:defRPr/>
              </a:pPr>
              <a:endParaRPr lang="en-US" sz="1600" kern="0">
                <a:solidFill>
                  <a:srgbClr val="505050"/>
                </a:solidFill>
                <a:latin typeface="Segoe UI"/>
              </a:endParaRPr>
            </a:p>
          </p:txBody>
        </p:sp>
        <p:sp>
          <p:nvSpPr>
            <p:cNvPr id="60" name="Freeform 6">
              <a:extLst>
                <a:ext uri="{FF2B5EF4-FFF2-40B4-BE49-F238E27FC236}">
                  <a16:creationId xmlns:a16="http://schemas.microsoft.com/office/drawing/2014/main" id="{0C750FAA-AF5A-A64D-84DE-389AFD7DC3C6}"/>
                </a:ext>
              </a:extLst>
            </p:cNvPr>
            <p:cNvSpPr>
              <a:spLocks noEditPoints="1"/>
            </p:cNvSpPr>
            <p:nvPr/>
          </p:nvSpPr>
          <p:spPr bwMode="auto">
            <a:xfrm>
              <a:off x="8489792" y="4090509"/>
              <a:ext cx="308634" cy="314163"/>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p:spPr>
          <p:txBody>
            <a:bodyPr vert="horz" wrap="square" lIns="91438" tIns="45719" rIns="91438" bIns="45719" numCol="1" anchor="t" anchorCtr="0" compatLnSpc="1">
              <a:prstTxWarp prst="textNoShape">
                <a:avLst/>
              </a:prstTxWarp>
            </a:bodyPr>
            <a:lstStyle/>
            <a:p>
              <a:pPr defTabSz="914389">
                <a:defRPr/>
              </a:pPr>
              <a:endParaRPr lang="en-US" sz="1600" kern="0">
                <a:solidFill>
                  <a:srgbClr val="505050"/>
                </a:solidFill>
                <a:latin typeface="Segoe UI"/>
              </a:endParaRPr>
            </a:p>
          </p:txBody>
        </p:sp>
      </p:grpSp>
      <p:grpSp>
        <p:nvGrpSpPr>
          <p:cNvPr id="2" name="Group 1">
            <a:extLst>
              <a:ext uri="{FF2B5EF4-FFF2-40B4-BE49-F238E27FC236}">
                <a16:creationId xmlns:a16="http://schemas.microsoft.com/office/drawing/2014/main" id="{551F44EA-4B77-934F-9600-AFB1CDA21F30}"/>
              </a:ext>
            </a:extLst>
          </p:cNvPr>
          <p:cNvGrpSpPr/>
          <p:nvPr/>
        </p:nvGrpSpPr>
        <p:grpSpPr>
          <a:xfrm>
            <a:off x="8572762" y="534219"/>
            <a:ext cx="1227904" cy="1539024"/>
            <a:chOff x="8680721" y="627574"/>
            <a:chExt cx="1477925" cy="1852396"/>
          </a:xfrm>
        </p:grpSpPr>
        <p:grpSp>
          <p:nvGrpSpPr>
            <p:cNvPr id="14" name="Group 13">
              <a:extLst>
                <a:ext uri="{FF2B5EF4-FFF2-40B4-BE49-F238E27FC236}">
                  <a16:creationId xmlns:a16="http://schemas.microsoft.com/office/drawing/2014/main" id="{5C13BD49-1405-FE4C-B77C-E188BA5E6FDF}"/>
                </a:ext>
              </a:extLst>
            </p:cNvPr>
            <p:cNvGrpSpPr/>
            <p:nvPr/>
          </p:nvGrpSpPr>
          <p:grpSpPr>
            <a:xfrm>
              <a:off x="8849388" y="627574"/>
              <a:ext cx="1140590" cy="1437727"/>
              <a:chOff x="9049397" y="3538221"/>
              <a:chExt cx="843714" cy="1063508"/>
            </a:xfrm>
            <a:solidFill>
              <a:schemeClr val="bg1"/>
            </a:solidFill>
          </p:grpSpPr>
          <p:sp>
            <p:nvSpPr>
              <p:cNvPr id="15" name="Delay 472">
                <a:extLst>
                  <a:ext uri="{FF2B5EF4-FFF2-40B4-BE49-F238E27FC236}">
                    <a16:creationId xmlns:a16="http://schemas.microsoft.com/office/drawing/2014/main" id="{23A4403B-EFEA-8A47-B309-2AE08E654F83}"/>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rgbClr val="0278D7"/>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245A370-54DC-1E48-A3F1-E85006BEAE12}"/>
                  </a:ext>
                </a:extLst>
              </p:cNvPr>
              <p:cNvGrpSpPr/>
              <p:nvPr/>
            </p:nvGrpSpPr>
            <p:grpSpPr>
              <a:xfrm>
                <a:off x="9049397" y="3679725"/>
                <a:ext cx="843714" cy="922004"/>
                <a:chOff x="7480331" y="4348086"/>
                <a:chExt cx="144649" cy="158071"/>
              </a:xfrm>
              <a:grpFill/>
            </p:grpSpPr>
            <p:sp>
              <p:nvSpPr>
                <p:cNvPr id="17" name="Oval 9">
                  <a:extLst>
                    <a:ext uri="{FF2B5EF4-FFF2-40B4-BE49-F238E27FC236}">
                      <a16:creationId xmlns:a16="http://schemas.microsoft.com/office/drawing/2014/main" id="{86D2C361-FD7A-A74D-BACD-D0C1CB050A9B}"/>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18" name="Freeform 10">
                  <a:extLst>
                    <a:ext uri="{FF2B5EF4-FFF2-40B4-BE49-F238E27FC236}">
                      <a16:creationId xmlns:a16="http://schemas.microsoft.com/office/drawing/2014/main" id="{F86D528F-7962-D540-8E97-3B9E8FC735A1}"/>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grpSp>
        </p:grpSp>
        <p:sp>
          <p:nvSpPr>
            <p:cNvPr id="19" name="Trapezoid 18">
              <a:extLst>
                <a:ext uri="{FF2B5EF4-FFF2-40B4-BE49-F238E27FC236}">
                  <a16:creationId xmlns:a16="http://schemas.microsoft.com/office/drawing/2014/main" id="{DE2687A7-15BB-4A49-A72D-4E5A8D5D2128}"/>
                </a:ext>
              </a:extLst>
            </p:cNvPr>
            <p:cNvSpPr/>
            <p:nvPr/>
          </p:nvSpPr>
          <p:spPr bwMode="auto">
            <a:xfrm rot="10800000">
              <a:off x="8680721" y="1799487"/>
              <a:ext cx="1477925" cy="680483"/>
            </a:xfrm>
            <a:prstGeom prst="trapezoid">
              <a:avLst>
                <a:gd name="adj" fmla="val 17187"/>
              </a:avLst>
            </a:prstGeom>
            <a:solidFill>
              <a:srgbClr val="0078D7"/>
            </a:solidFill>
            <a:ln w="12700">
              <a:solidFill>
                <a:srgbClr val="EBEBEB"/>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27" name="Group 26">
              <a:extLst>
                <a:ext uri="{FF2B5EF4-FFF2-40B4-BE49-F238E27FC236}">
                  <a16:creationId xmlns:a16="http://schemas.microsoft.com/office/drawing/2014/main" id="{1A1A71B7-CEE9-1146-8F0B-EBDFAAF72004}"/>
                </a:ext>
              </a:extLst>
            </p:cNvPr>
            <p:cNvGrpSpPr/>
            <p:nvPr/>
          </p:nvGrpSpPr>
          <p:grpSpPr>
            <a:xfrm>
              <a:off x="9362853" y="2125588"/>
              <a:ext cx="113661" cy="89305"/>
              <a:chOff x="8690614" y="5470037"/>
              <a:chExt cx="453386" cy="356233"/>
            </a:xfrm>
          </p:grpSpPr>
          <p:sp>
            <p:nvSpPr>
              <p:cNvPr id="22" name="Trapezoid 21">
                <a:extLst>
                  <a:ext uri="{FF2B5EF4-FFF2-40B4-BE49-F238E27FC236}">
                    <a16:creationId xmlns:a16="http://schemas.microsoft.com/office/drawing/2014/main" id="{1440AE2F-EF68-EE44-9527-E531930E275E}"/>
                  </a:ext>
                </a:extLst>
              </p:cNvPr>
              <p:cNvSpPr/>
              <p:nvPr/>
            </p:nvSpPr>
            <p:spPr bwMode="auto">
              <a:xfrm rot="10800000">
                <a:off x="8690614" y="5470037"/>
                <a:ext cx="453386" cy="356233"/>
              </a:xfrm>
              <a:prstGeom prst="trapezoid">
                <a:avLst>
                  <a:gd name="adj" fmla="val 17187"/>
                </a:avLst>
              </a:prstGeom>
              <a:solidFill>
                <a:srgbClr val="50E6FF"/>
              </a:solidFill>
              <a:ln w="127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cxnSp>
            <p:nvCxnSpPr>
              <p:cNvPr id="24" name="Straight Connector 23">
                <a:extLst>
                  <a:ext uri="{FF2B5EF4-FFF2-40B4-BE49-F238E27FC236}">
                    <a16:creationId xmlns:a16="http://schemas.microsoft.com/office/drawing/2014/main" id="{648B9B40-4707-9F4D-B80D-E0ED009E9EBC}"/>
                  </a:ext>
                </a:extLst>
              </p:cNvPr>
              <p:cNvCxnSpPr>
                <a:stCxn id="22" idx="3"/>
                <a:endCxn id="22" idx="1"/>
              </p:cNvCxnSpPr>
              <p:nvPr/>
            </p:nvCxnSpPr>
            <p:spPr>
              <a:xfrm>
                <a:off x="8721227" y="5648153"/>
                <a:ext cx="39216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C0DEB35-88DF-8D4B-B5E9-44F4EACF8ECC}"/>
                  </a:ext>
                </a:extLst>
              </p:cNvPr>
              <p:cNvCxnSpPr>
                <a:stCxn id="22" idx="2"/>
                <a:endCxn id="22" idx="0"/>
              </p:cNvCxnSpPr>
              <p:nvPr/>
            </p:nvCxnSpPr>
            <p:spPr>
              <a:xfrm>
                <a:off x="8917307" y="5470037"/>
                <a:ext cx="0" cy="3562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1583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09">
            <a:extLst>
              <a:ext uri="{FF2B5EF4-FFF2-40B4-BE49-F238E27FC236}">
                <a16:creationId xmlns:a16="http://schemas.microsoft.com/office/drawing/2014/main" id="{D495290D-7C76-794C-930A-1835F2330253}"/>
              </a:ext>
            </a:extLst>
          </p:cNvPr>
          <p:cNvGrpSpPr/>
          <p:nvPr/>
        </p:nvGrpSpPr>
        <p:grpSpPr>
          <a:xfrm>
            <a:off x="8233817" y="9895348"/>
            <a:ext cx="3551529" cy="1492545"/>
            <a:chOff x="8233849" y="2765726"/>
            <a:chExt cx="3551583" cy="1492567"/>
          </a:xfrm>
        </p:grpSpPr>
        <p:sp>
          <p:nvSpPr>
            <p:cNvPr id="211" name="Text Placeholder 3">
              <a:extLst>
                <a:ext uri="{FF2B5EF4-FFF2-40B4-BE49-F238E27FC236}">
                  <a16:creationId xmlns:a16="http://schemas.microsoft.com/office/drawing/2014/main" id="{03360C4D-A2F1-2741-B197-132654DE4733}"/>
                </a:ext>
              </a:extLst>
            </p:cNvPr>
            <p:cNvSpPr txBox="1">
              <a:spLocks/>
            </p:cNvSpPr>
            <p:nvPr/>
          </p:nvSpPr>
          <p:spPr>
            <a:xfrm>
              <a:off x="8233849" y="3839108"/>
              <a:ext cx="3551583" cy="419185"/>
            </a:xfrm>
            <a:prstGeom prst="rect">
              <a:avLst/>
            </a:prstGeom>
          </p:spPr>
          <p:txBody>
            <a:bodyPr vert="horz" wrap="square" lIns="146302" tIns="91438" rIns="146302" bIns="91438"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89">
                <a:spcBef>
                  <a:spcPts val="0"/>
                </a:spcBef>
                <a:spcAft>
                  <a:spcPts val="600"/>
                </a:spcAft>
                <a:buClrTx/>
                <a:buSzTx/>
                <a:defRPr/>
              </a:pPr>
              <a:r>
                <a:rPr lang="en-US" sz="1600" b="1">
                  <a:solidFill>
                    <a:srgbClr val="FFFFFF"/>
                  </a:solidFill>
                  <a:latin typeface="Segoe UI Semibold" panose="020B0502040204020203" pitchFamily="34" charset="0"/>
                  <a:cs typeface="Segoe UI Semibold" panose="020B0502040204020203" pitchFamily="34" charset="0"/>
                </a:rPr>
                <a:t>Analyzing all data</a:t>
              </a:r>
            </a:p>
          </p:txBody>
        </p:sp>
        <p:grpSp>
          <p:nvGrpSpPr>
            <p:cNvPr id="212" name="Group 211">
              <a:extLst>
                <a:ext uri="{FF2B5EF4-FFF2-40B4-BE49-F238E27FC236}">
                  <a16:creationId xmlns:a16="http://schemas.microsoft.com/office/drawing/2014/main" id="{3F96D58F-4C88-A84C-8764-B717CD9D52D7}"/>
                </a:ext>
              </a:extLst>
            </p:cNvPr>
            <p:cNvGrpSpPr/>
            <p:nvPr/>
          </p:nvGrpSpPr>
          <p:grpSpPr>
            <a:xfrm>
              <a:off x="9592590" y="2765726"/>
              <a:ext cx="777194" cy="791497"/>
              <a:chOff x="9592590" y="2984090"/>
              <a:chExt cx="777194" cy="791497"/>
            </a:xfrm>
          </p:grpSpPr>
          <p:sp>
            <p:nvSpPr>
              <p:cNvPr id="213" name="Oval 212">
                <a:extLst>
                  <a:ext uri="{FF2B5EF4-FFF2-40B4-BE49-F238E27FC236}">
                    <a16:creationId xmlns:a16="http://schemas.microsoft.com/office/drawing/2014/main" id="{EA5C242F-19B6-A944-9841-9A4A706E2DC6}"/>
                  </a:ext>
                </a:extLst>
              </p:cNvPr>
              <p:cNvSpPr/>
              <p:nvPr/>
            </p:nvSpPr>
            <p:spPr bwMode="auto">
              <a:xfrm>
                <a:off x="9592590"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23D861D6-9B82-E54D-8C58-63CEF9D76CBD}"/>
                  </a:ext>
                </a:extLst>
              </p:cNvPr>
              <p:cNvSpPr/>
              <p:nvPr/>
            </p:nvSpPr>
            <p:spPr bwMode="auto">
              <a:xfrm>
                <a:off x="972619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FC46C01-8FB1-BE46-816C-3E4FB1EA7F0A}"/>
                  </a:ext>
                </a:extLst>
              </p:cNvPr>
              <p:cNvSpPr/>
              <p:nvPr/>
            </p:nvSpPr>
            <p:spPr bwMode="auto">
              <a:xfrm>
                <a:off x="9859804"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7D0EF332-A99E-FD4D-B23B-9B9314FB1D2D}"/>
                  </a:ext>
                </a:extLst>
              </p:cNvPr>
              <p:cNvSpPr/>
              <p:nvPr/>
            </p:nvSpPr>
            <p:spPr bwMode="auto">
              <a:xfrm>
                <a:off x="9592590"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88E69E5C-C5B2-8649-8469-B5C8A5B3061F}"/>
                  </a:ext>
                </a:extLst>
              </p:cNvPr>
              <p:cNvSpPr/>
              <p:nvPr/>
            </p:nvSpPr>
            <p:spPr bwMode="auto">
              <a:xfrm>
                <a:off x="972619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8E387467-C91C-A247-832C-55191A4519B6}"/>
                  </a:ext>
                </a:extLst>
              </p:cNvPr>
              <p:cNvSpPr/>
              <p:nvPr/>
            </p:nvSpPr>
            <p:spPr bwMode="auto">
              <a:xfrm>
                <a:off x="9859804"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Rectangle 229">
                <a:extLst>
                  <a:ext uri="{FF2B5EF4-FFF2-40B4-BE49-F238E27FC236}">
                    <a16:creationId xmlns:a16="http://schemas.microsoft.com/office/drawing/2014/main" id="{2D27647E-163E-524C-812E-E5D1937D726D}"/>
                  </a:ext>
                </a:extLst>
              </p:cNvPr>
              <p:cNvSpPr/>
              <p:nvPr/>
            </p:nvSpPr>
            <p:spPr bwMode="auto">
              <a:xfrm>
                <a:off x="959259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1B03F942-7419-8247-87EC-AAC4D350EB90}"/>
                  </a:ext>
                </a:extLst>
              </p:cNvPr>
              <p:cNvSpPr/>
              <p:nvPr/>
            </p:nvSpPr>
            <p:spPr bwMode="auto">
              <a:xfrm>
                <a:off x="9726197"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C93ED298-1A17-A54E-8971-1016EA3D7E6F}"/>
                  </a:ext>
                </a:extLst>
              </p:cNvPr>
              <p:cNvSpPr/>
              <p:nvPr/>
            </p:nvSpPr>
            <p:spPr bwMode="auto">
              <a:xfrm>
                <a:off x="9859804"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Oval 232">
                <a:extLst>
                  <a:ext uri="{FF2B5EF4-FFF2-40B4-BE49-F238E27FC236}">
                    <a16:creationId xmlns:a16="http://schemas.microsoft.com/office/drawing/2014/main" id="{08B98638-26B4-624D-A160-3942BA6783E2}"/>
                  </a:ext>
                </a:extLst>
              </p:cNvPr>
              <p:cNvSpPr/>
              <p:nvPr/>
            </p:nvSpPr>
            <p:spPr bwMode="auto">
              <a:xfrm>
                <a:off x="10002114" y="3400884"/>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830BCF7F-3B1E-E04D-956F-64F8FC3999AF}"/>
                  </a:ext>
                </a:extLst>
              </p:cNvPr>
              <p:cNvSpPr/>
              <p:nvPr/>
            </p:nvSpPr>
            <p:spPr bwMode="auto">
              <a:xfrm>
                <a:off x="10135720"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4BD7D46C-C735-934B-A8CE-DB2E20683549}"/>
                  </a:ext>
                </a:extLst>
              </p:cNvPr>
              <p:cNvSpPr/>
              <p:nvPr/>
            </p:nvSpPr>
            <p:spPr bwMode="auto">
              <a:xfrm>
                <a:off x="10269327" y="3400884"/>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6D780BAB-6ADA-594D-B1A2-3AF576A81199}"/>
                  </a:ext>
                </a:extLst>
              </p:cNvPr>
              <p:cNvSpPr/>
              <p:nvPr/>
            </p:nvSpPr>
            <p:spPr bwMode="auto">
              <a:xfrm>
                <a:off x="10002114"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Oval 239">
                <a:extLst>
                  <a:ext uri="{FF2B5EF4-FFF2-40B4-BE49-F238E27FC236}">
                    <a16:creationId xmlns:a16="http://schemas.microsoft.com/office/drawing/2014/main" id="{2D77C95D-7EF0-D943-8322-132A92470602}"/>
                  </a:ext>
                </a:extLst>
              </p:cNvPr>
              <p:cNvSpPr/>
              <p:nvPr/>
            </p:nvSpPr>
            <p:spPr bwMode="auto">
              <a:xfrm>
                <a:off x="10135720" y="3538509"/>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FEF7B104-D76A-BD42-ADC4-9C8901EA75C9}"/>
                  </a:ext>
                </a:extLst>
              </p:cNvPr>
              <p:cNvSpPr/>
              <p:nvPr/>
            </p:nvSpPr>
            <p:spPr bwMode="auto">
              <a:xfrm>
                <a:off x="10269327" y="3538509"/>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D034DB8E-A065-A945-BEEB-86DC5DC8E1F0}"/>
                  </a:ext>
                </a:extLst>
              </p:cNvPr>
              <p:cNvSpPr/>
              <p:nvPr/>
            </p:nvSpPr>
            <p:spPr bwMode="auto">
              <a:xfrm>
                <a:off x="10002114"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FF0430B3-EEA6-B34A-BF5A-3E207137CB4E}"/>
                  </a:ext>
                </a:extLst>
              </p:cNvPr>
              <p:cNvSpPr/>
              <p:nvPr/>
            </p:nvSpPr>
            <p:spPr bwMode="auto">
              <a:xfrm>
                <a:off x="10135720" y="367513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6" name="Oval 325">
                <a:extLst>
                  <a:ext uri="{FF2B5EF4-FFF2-40B4-BE49-F238E27FC236}">
                    <a16:creationId xmlns:a16="http://schemas.microsoft.com/office/drawing/2014/main" id="{E7F27E55-3721-E749-ABEF-6C2D1F6100EB}"/>
                  </a:ext>
                </a:extLst>
              </p:cNvPr>
              <p:cNvSpPr/>
              <p:nvPr/>
            </p:nvSpPr>
            <p:spPr bwMode="auto">
              <a:xfrm>
                <a:off x="10269327" y="367513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7" name="Oval 326">
                <a:extLst>
                  <a:ext uri="{FF2B5EF4-FFF2-40B4-BE49-F238E27FC236}">
                    <a16:creationId xmlns:a16="http://schemas.microsoft.com/office/drawing/2014/main" id="{2CCA3072-E11B-1B42-90B7-AEBB3958C83C}"/>
                  </a:ext>
                </a:extLst>
              </p:cNvPr>
              <p:cNvSpPr/>
              <p:nvPr/>
            </p:nvSpPr>
            <p:spPr bwMode="auto">
              <a:xfrm>
                <a:off x="9592590"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8" name="Rectangle 327">
                <a:extLst>
                  <a:ext uri="{FF2B5EF4-FFF2-40B4-BE49-F238E27FC236}">
                    <a16:creationId xmlns:a16="http://schemas.microsoft.com/office/drawing/2014/main" id="{57DBF7A4-CF60-4E42-84EA-D013A353CE82}"/>
                  </a:ext>
                </a:extLst>
              </p:cNvPr>
              <p:cNvSpPr/>
              <p:nvPr/>
            </p:nvSpPr>
            <p:spPr bwMode="auto">
              <a:xfrm>
                <a:off x="972619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Rectangle 328">
                <a:extLst>
                  <a:ext uri="{FF2B5EF4-FFF2-40B4-BE49-F238E27FC236}">
                    <a16:creationId xmlns:a16="http://schemas.microsoft.com/office/drawing/2014/main" id="{77FB45F6-E3E3-B94F-9F7D-15A7EE1425A8}"/>
                  </a:ext>
                </a:extLst>
              </p:cNvPr>
              <p:cNvSpPr/>
              <p:nvPr/>
            </p:nvSpPr>
            <p:spPr bwMode="auto">
              <a:xfrm>
                <a:off x="9859804"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Rectangle 329">
                <a:extLst>
                  <a:ext uri="{FF2B5EF4-FFF2-40B4-BE49-F238E27FC236}">
                    <a16:creationId xmlns:a16="http://schemas.microsoft.com/office/drawing/2014/main" id="{596BB91E-7525-DA4C-A4CF-6D7B6F7B3B34}"/>
                  </a:ext>
                </a:extLst>
              </p:cNvPr>
              <p:cNvSpPr/>
              <p:nvPr/>
            </p:nvSpPr>
            <p:spPr bwMode="auto">
              <a:xfrm>
                <a:off x="959259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Rectangle 330">
                <a:extLst>
                  <a:ext uri="{FF2B5EF4-FFF2-40B4-BE49-F238E27FC236}">
                    <a16:creationId xmlns:a16="http://schemas.microsoft.com/office/drawing/2014/main" id="{AFC1C422-6482-5A42-8DEE-BBFCCC822EC3}"/>
                  </a:ext>
                </a:extLst>
              </p:cNvPr>
              <p:cNvSpPr/>
              <p:nvPr/>
            </p:nvSpPr>
            <p:spPr bwMode="auto">
              <a:xfrm>
                <a:off x="9726197"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Oval 331">
                <a:extLst>
                  <a:ext uri="{FF2B5EF4-FFF2-40B4-BE49-F238E27FC236}">
                    <a16:creationId xmlns:a16="http://schemas.microsoft.com/office/drawing/2014/main" id="{07859C91-30B9-D84E-B069-BF256A0E0BC3}"/>
                  </a:ext>
                </a:extLst>
              </p:cNvPr>
              <p:cNvSpPr/>
              <p:nvPr/>
            </p:nvSpPr>
            <p:spPr bwMode="auto">
              <a:xfrm>
                <a:off x="985980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3" name="Oval 332">
                <a:extLst>
                  <a:ext uri="{FF2B5EF4-FFF2-40B4-BE49-F238E27FC236}">
                    <a16:creationId xmlns:a16="http://schemas.microsoft.com/office/drawing/2014/main" id="{0FF38AC9-318F-F049-B9A4-7302D8CF633A}"/>
                  </a:ext>
                </a:extLst>
              </p:cNvPr>
              <p:cNvSpPr/>
              <p:nvPr/>
            </p:nvSpPr>
            <p:spPr bwMode="auto">
              <a:xfrm>
                <a:off x="9592590"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FD9FF144-214A-2946-AFE8-EE6D3976C1CD}"/>
                  </a:ext>
                </a:extLst>
              </p:cNvPr>
              <p:cNvSpPr/>
              <p:nvPr/>
            </p:nvSpPr>
            <p:spPr bwMode="auto">
              <a:xfrm>
                <a:off x="972619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Oval 334">
                <a:extLst>
                  <a:ext uri="{FF2B5EF4-FFF2-40B4-BE49-F238E27FC236}">
                    <a16:creationId xmlns:a16="http://schemas.microsoft.com/office/drawing/2014/main" id="{8B05AAA0-345D-C64B-ABD3-AA4BAD4004E9}"/>
                  </a:ext>
                </a:extLst>
              </p:cNvPr>
              <p:cNvSpPr/>
              <p:nvPr/>
            </p:nvSpPr>
            <p:spPr bwMode="auto">
              <a:xfrm>
                <a:off x="9859804" y="3258336"/>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 name="Oval 335">
                <a:extLst>
                  <a:ext uri="{FF2B5EF4-FFF2-40B4-BE49-F238E27FC236}">
                    <a16:creationId xmlns:a16="http://schemas.microsoft.com/office/drawing/2014/main" id="{2BE9C2BF-D37C-AE4E-8586-049289ADA4A6}"/>
                  </a:ext>
                </a:extLst>
              </p:cNvPr>
              <p:cNvSpPr/>
              <p:nvPr/>
            </p:nvSpPr>
            <p:spPr bwMode="auto">
              <a:xfrm>
                <a:off x="10002114" y="2984090"/>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 name="Rectangle 336">
                <a:extLst>
                  <a:ext uri="{FF2B5EF4-FFF2-40B4-BE49-F238E27FC236}">
                    <a16:creationId xmlns:a16="http://schemas.microsoft.com/office/drawing/2014/main" id="{234DBE92-5E07-CE4F-B4CF-A48499A6886E}"/>
                  </a:ext>
                </a:extLst>
              </p:cNvPr>
              <p:cNvSpPr/>
              <p:nvPr/>
            </p:nvSpPr>
            <p:spPr bwMode="auto">
              <a:xfrm>
                <a:off x="10135720"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 name="Rectangle 337">
                <a:extLst>
                  <a:ext uri="{FF2B5EF4-FFF2-40B4-BE49-F238E27FC236}">
                    <a16:creationId xmlns:a16="http://schemas.microsoft.com/office/drawing/2014/main" id="{3B8A843D-80F7-3944-949D-5296BA79BCEE}"/>
                  </a:ext>
                </a:extLst>
              </p:cNvPr>
              <p:cNvSpPr/>
              <p:nvPr/>
            </p:nvSpPr>
            <p:spPr bwMode="auto">
              <a:xfrm>
                <a:off x="10269327" y="2984090"/>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Oval 338">
                <a:extLst>
                  <a:ext uri="{FF2B5EF4-FFF2-40B4-BE49-F238E27FC236}">
                    <a16:creationId xmlns:a16="http://schemas.microsoft.com/office/drawing/2014/main" id="{DEE2636A-F012-154E-8F77-28889089DB74}"/>
                  </a:ext>
                </a:extLst>
              </p:cNvPr>
              <p:cNvSpPr/>
              <p:nvPr/>
            </p:nvSpPr>
            <p:spPr bwMode="auto">
              <a:xfrm>
                <a:off x="10002114"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616994BB-A65B-F647-A06A-2032FBF82695}"/>
                  </a:ext>
                </a:extLst>
              </p:cNvPr>
              <p:cNvSpPr/>
              <p:nvPr/>
            </p:nvSpPr>
            <p:spPr bwMode="auto">
              <a:xfrm>
                <a:off x="10135720" y="3121715"/>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1" name="Oval 340">
                <a:extLst>
                  <a:ext uri="{FF2B5EF4-FFF2-40B4-BE49-F238E27FC236}">
                    <a16:creationId xmlns:a16="http://schemas.microsoft.com/office/drawing/2014/main" id="{1719F951-6ACA-4644-A08D-6DB6BD147F60}"/>
                  </a:ext>
                </a:extLst>
              </p:cNvPr>
              <p:cNvSpPr/>
              <p:nvPr/>
            </p:nvSpPr>
            <p:spPr bwMode="auto">
              <a:xfrm>
                <a:off x="10269327" y="3121715"/>
                <a:ext cx="100457" cy="10045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E330255F-42F2-AD48-919E-0BFC64704397}"/>
                  </a:ext>
                </a:extLst>
              </p:cNvPr>
              <p:cNvSpPr/>
              <p:nvPr/>
            </p:nvSpPr>
            <p:spPr bwMode="auto">
              <a:xfrm>
                <a:off x="10002114"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AD7A9B9D-641C-DA46-92EF-F06ABE140B2C}"/>
                  </a:ext>
                </a:extLst>
              </p:cNvPr>
              <p:cNvSpPr/>
              <p:nvPr/>
            </p:nvSpPr>
            <p:spPr bwMode="auto">
              <a:xfrm>
                <a:off x="10135720"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C5801612-F46D-A847-BFAB-7890210D2E26}"/>
                  </a:ext>
                </a:extLst>
              </p:cNvPr>
              <p:cNvSpPr/>
              <p:nvPr/>
            </p:nvSpPr>
            <p:spPr bwMode="auto">
              <a:xfrm>
                <a:off x="10269327" y="3258336"/>
                <a:ext cx="100457" cy="10045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45" name="Group 344">
            <a:extLst>
              <a:ext uri="{FF2B5EF4-FFF2-40B4-BE49-F238E27FC236}">
                <a16:creationId xmlns:a16="http://schemas.microsoft.com/office/drawing/2014/main" id="{A836C3F2-D8B3-E746-AED0-AFD8A7E38D5C}"/>
              </a:ext>
            </a:extLst>
          </p:cNvPr>
          <p:cNvGrpSpPr/>
          <p:nvPr/>
        </p:nvGrpSpPr>
        <p:grpSpPr>
          <a:xfrm>
            <a:off x="4331585" y="9361886"/>
            <a:ext cx="3551527" cy="1495928"/>
            <a:chOff x="4331557" y="2762342"/>
            <a:chExt cx="3551582" cy="1495951"/>
          </a:xfrm>
        </p:grpSpPr>
        <p:sp>
          <p:nvSpPr>
            <p:cNvPr id="346" name="Text Placeholder 3">
              <a:extLst>
                <a:ext uri="{FF2B5EF4-FFF2-40B4-BE49-F238E27FC236}">
                  <a16:creationId xmlns:a16="http://schemas.microsoft.com/office/drawing/2014/main" id="{DAED0EFD-5FF8-4B42-BF82-78F14CFF8787}"/>
                </a:ext>
              </a:extLst>
            </p:cNvPr>
            <p:cNvSpPr txBox="1">
              <a:spLocks/>
            </p:cNvSpPr>
            <p:nvPr/>
          </p:nvSpPr>
          <p:spPr>
            <a:xfrm>
              <a:off x="4331557" y="3839108"/>
              <a:ext cx="3551582" cy="419185"/>
            </a:xfrm>
            <a:prstGeom prst="rect">
              <a:avLst/>
            </a:prstGeom>
          </p:spPr>
          <p:txBody>
            <a:bodyPr vert="horz" wrap="square" lIns="146302" tIns="91438" rIns="146302" bIns="91438"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89">
                <a:spcBef>
                  <a:spcPts val="0"/>
                </a:spcBef>
                <a:spcAft>
                  <a:spcPts val="600"/>
                </a:spcAft>
                <a:buClrTx/>
                <a:buSzTx/>
                <a:defRPr/>
              </a:pPr>
              <a:r>
                <a:rPr lang="en-US" sz="1600" b="1">
                  <a:solidFill>
                    <a:srgbClr val="FFFFFF"/>
                  </a:solidFill>
                  <a:latin typeface="Segoe UI Semibold" panose="020B0502040204020203" pitchFamily="34" charset="0"/>
                  <a:cs typeface="Segoe UI Semibold" panose="020B0502040204020203" pitchFamily="34" charset="0"/>
                </a:rPr>
                <a:t>Managing all data</a:t>
              </a:r>
            </a:p>
          </p:txBody>
        </p:sp>
        <p:grpSp>
          <p:nvGrpSpPr>
            <p:cNvPr id="347" name="Group 346">
              <a:extLst>
                <a:ext uri="{FF2B5EF4-FFF2-40B4-BE49-F238E27FC236}">
                  <a16:creationId xmlns:a16="http://schemas.microsoft.com/office/drawing/2014/main" id="{A5446A07-B1E7-8947-B323-4D48DB7424E2}"/>
                </a:ext>
              </a:extLst>
            </p:cNvPr>
            <p:cNvGrpSpPr/>
            <p:nvPr/>
          </p:nvGrpSpPr>
          <p:grpSpPr>
            <a:xfrm>
              <a:off x="5528527" y="2762342"/>
              <a:ext cx="1133101" cy="811459"/>
              <a:chOff x="5578683" y="2980706"/>
              <a:chExt cx="1133101" cy="811459"/>
            </a:xfrm>
          </p:grpSpPr>
          <p:grpSp>
            <p:nvGrpSpPr>
              <p:cNvPr id="348" name="Group 347">
                <a:extLst>
                  <a:ext uri="{FF2B5EF4-FFF2-40B4-BE49-F238E27FC236}">
                    <a16:creationId xmlns:a16="http://schemas.microsoft.com/office/drawing/2014/main" id="{1FFCD946-6EB0-BE42-AFEB-BDADF0586FF0}"/>
                  </a:ext>
                </a:extLst>
              </p:cNvPr>
              <p:cNvGrpSpPr/>
              <p:nvPr/>
            </p:nvGrpSpPr>
            <p:grpSpPr>
              <a:xfrm>
                <a:off x="5763445" y="2980706"/>
                <a:ext cx="948339" cy="811459"/>
                <a:chOff x="6960627" y="2819400"/>
                <a:chExt cx="1078967" cy="972765"/>
              </a:xfrm>
            </p:grpSpPr>
            <p:sp>
              <p:nvSpPr>
                <p:cNvPr id="355" name="Rectangle 165">
                  <a:extLst>
                    <a:ext uri="{FF2B5EF4-FFF2-40B4-BE49-F238E27FC236}">
                      <a16:creationId xmlns:a16="http://schemas.microsoft.com/office/drawing/2014/main" id="{49B382FA-3775-5E4B-A212-C88B183EE37E}"/>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 name="Rectangle 166">
                  <a:extLst>
                    <a:ext uri="{FF2B5EF4-FFF2-40B4-BE49-F238E27FC236}">
                      <a16:creationId xmlns:a16="http://schemas.microsoft.com/office/drawing/2014/main" id="{4F8BAF9A-9CCB-B548-832C-60B71881C8FE}"/>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Rectangle 167">
                  <a:extLst>
                    <a:ext uri="{FF2B5EF4-FFF2-40B4-BE49-F238E27FC236}">
                      <a16:creationId xmlns:a16="http://schemas.microsoft.com/office/drawing/2014/main" id="{77EB5046-AFBE-0347-A11C-9BE855BC771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Rectangle 168">
                  <a:extLst>
                    <a:ext uri="{FF2B5EF4-FFF2-40B4-BE49-F238E27FC236}">
                      <a16:creationId xmlns:a16="http://schemas.microsoft.com/office/drawing/2014/main" id="{0BE76921-FB6E-9E43-8D3A-B17B8F536A3C}"/>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 name="Rectangle 169">
                  <a:extLst>
                    <a:ext uri="{FF2B5EF4-FFF2-40B4-BE49-F238E27FC236}">
                      <a16:creationId xmlns:a16="http://schemas.microsoft.com/office/drawing/2014/main" id="{946A7F0F-E06E-7C41-9DD4-C6C1E3FF4749}"/>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9" name="Group 348">
                <a:extLst>
                  <a:ext uri="{FF2B5EF4-FFF2-40B4-BE49-F238E27FC236}">
                    <a16:creationId xmlns:a16="http://schemas.microsoft.com/office/drawing/2014/main" id="{5407BF66-4480-2F4D-AC34-A8B0970ABE09}"/>
                  </a:ext>
                </a:extLst>
              </p:cNvPr>
              <p:cNvGrpSpPr/>
              <p:nvPr/>
            </p:nvGrpSpPr>
            <p:grpSpPr>
              <a:xfrm>
                <a:off x="5578683" y="2980706"/>
                <a:ext cx="118872" cy="811459"/>
                <a:chOff x="6960627" y="2819400"/>
                <a:chExt cx="1078967" cy="972765"/>
              </a:xfrm>
            </p:grpSpPr>
            <p:sp>
              <p:nvSpPr>
                <p:cNvPr id="350" name="Rectangle 177">
                  <a:extLst>
                    <a:ext uri="{FF2B5EF4-FFF2-40B4-BE49-F238E27FC236}">
                      <a16:creationId xmlns:a16="http://schemas.microsoft.com/office/drawing/2014/main" id="{82473F71-F6D0-F241-A537-A95CFE19D800}"/>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1" name="Rectangle 178">
                  <a:extLst>
                    <a:ext uri="{FF2B5EF4-FFF2-40B4-BE49-F238E27FC236}">
                      <a16:creationId xmlns:a16="http://schemas.microsoft.com/office/drawing/2014/main" id="{F13601E4-7B1A-AE43-8CD1-DF36E3B8771F}"/>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 name="Rectangle 179">
                  <a:extLst>
                    <a:ext uri="{FF2B5EF4-FFF2-40B4-BE49-F238E27FC236}">
                      <a16:creationId xmlns:a16="http://schemas.microsoft.com/office/drawing/2014/main" id="{E4110934-0705-AF41-900A-65EDE47F7383}"/>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3" name="Rectangle 180">
                  <a:extLst>
                    <a:ext uri="{FF2B5EF4-FFF2-40B4-BE49-F238E27FC236}">
                      <a16:creationId xmlns:a16="http://schemas.microsoft.com/office/drawing/2014/main" id="{6B00CB22-9D23-B747-889D-005BB45AF9C7}"/>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 name="Rectangle 181">
                  <a:extLst>
                    <a:ext uri="{FF2B5EF4-FFF2-40B4-BE49-F238E27FC236}">
                      <a16:creationId xmlns:a16="http://schemas.microsoft.com/office/drawing/2014/main" id="{7FC3067E-AA0D-8D4F-9F9A-4D24F688D3E0}"/>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370" name="Group 369">
            <a:extLst>
              <a:ext uri="{FF2B5EF4-FFF2-40B4-BE49-F238E27FC236}">
                <a16:creationId xmlns:a16="http://schemas.microsoft.com/office/drawing/2014/main" id="{A655E45E-8C4C-704D-9521-712AB94906CA}"/>
              </a:ext>
            </a:extLst>
          </p:cNvPr>
          <p:cNvGrpSpPr/>
          <p:nvPr/>
        </p:nvGrpSpPr>
        <p:grpSpPr>
          <a:xfrm>
            <a:off x="95" y="-7156065"/>
            <a:ext cx="12191813" cy="6857895"/>
            <a:chOff x="0" y="0"/>
            <a:chExt cx="12192000" cy="6858000"/>
          </a:xfrm>
        </p:grpSpPr>
        <p:sp>
          <p:nvSpPr>
            <p:cNvPr id="371" name="Rectangle 370">
              <a:extLst>
                <a:ext uri="{FF2B5EF4-FFF2-40B4-BE49-F238E27FC236}">
                  <a16:creationId xmlns:a16="http://schemas.microsoft.com/office/drawing/2014/main" id="{004FB2EC-986F-0F45-8606-769588FBE7C3}"/>
                </a:ext>
              </a:extLst>
            </p:cNvPr>
            <p:cNvSpPr/>
            <p:nvPr/>
          </p:nvSpPr>
          <p:spPr bwMode="auto">
            <a:xfrm>
              <a:off x="0" y="0"/>
              <a:ext cx="12192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 name="Rectangle 371">
              <a:extLst>
                <a:ext uri="{FF2B5EF4-FFF2-40B4-BE49-F238E27FC236}">
                  <a16:creationId xmlns:a16="http://schemas.microsoft.com/office/drawing/2014/main" id="{CC6BBDAB-304A-E64C-A35C-54BA6E99CB99}"/>
                </a:ext>
              </a:extLst>
            </p:cNvPr>
            <p:cNvSpPr/>
            <p:nvPr/>
          </p:nvSpPr>
          <p:spPr>
            <a:xfrm>
              <a:off x="371061" y="343405"/>
              <a:ext cx="6096001" cy="1385016"/>
            </a:xfrm>
            <a:prstGeom prst="rect">
              <a:avLst/>
            </a:prstGeom>
          </p:spPr>
          <p:txBody>
            <a:bodyPr>
              <a:spAutoFit/>
            </a:bodyPr>
            <a:lstStyle/>
            <a:p>
              <a:pPr defTabSz="914389">
                <a:defRPr/>
              </a:pPr>
              <a:r>
                <a:rPr lang="en-US" sz="2800" b="1">
                  <a:ln w="3175">
                    <a:noFill/>
                  </a:ln>
                  <a:solidFill>
                    <a:srgbClr val="0078D7"/>
                  </a:solidFill>
                  <a:latin typeface="Segoe UI Semibold" panose="020B0502040204020203" pitchFamily="34" charset="0"/>
                  <a:cs typeface="Segoe UI Semibold" panose="020B0502040204020203" pitchFamily="34" charset="0"/>
                </a:rPr>
                <a:t>Intelligence </a:t>
              </a:r>
              <a:br>
                <a:rPr lang="en-US" sz="2800" b="1">
                  <a:ln w="3175">
                    <a:noFill/>
                  </a:ln>
                  <a:solidFill>
                    <a:srgbClr val="0078D7"/>
                  </a:solidFill>
                  <a:latin typeface="Segoe UI Semibold" panose="020B0502040204020203" pitchFamily="34" charset="0"/>
                  <a:cs typeface="Segoe UI Semibold" panose="020B0502040204020203" pitchFamily="34" charset="0"/>
                </a:rPr>
              </a:br>
              <a:r>
                <a:rPr lang="en-US" sz="2800" b="1">
                  <a:ln w="3175">
                    <a:noFill/>
                  </a:ln>
                  <a:solidFill>
                    <a:srgbClr val="0078D7"/>
                  </a:solidFill>
                  <a:latin typeface="Segoe UI Semibold" panose="020B0502040204020203" pitchFamily="34" charset="0"/>
                  <a:cs typeface="Segoe UI Semibold" panose="020B0502040204020203" pitchFamily="34" charset="0"/>
                </a:rPr>
                <a:t>over all data</a:t>
              </a:r>
              <a:br>
                <a:rPr lang="en-US" sz="2800" b="1">
                  <a:ln w="3175">
                    <a:noFill/>
                  </a:ln>
                  <a:solidFill>
                    <a:srgbClr val="000000"/>
                  </a:solidFill>
                  <a:latin typeface="Segoe UI Semibold" panose="020B0502040204020203" pitchFamily="34" charset="0"/>
                  <a:cs typeface="Segoe UI Semibold" panose="020B0502040204020203" pitchFamily="34" charset="0"/>
                </a:rPr>
              </a:br>
              <a:r>
                <a:rPr lang="en-US" sz="2800" b="1">
                  <a:ln w="3175">
                    <a:noFill/>
                  </a:ln>
                  <a:solidFill>
                    <a:srgbClr val="FFFFFF"/>
                  </a:solidFill>
                  <a:latin typeface="Segoe UI Semibold" panose="020B0502040204020203" pitchFamily="34" charset="0"/>
                  <a:cs typeface="Segoe UI Semibold" panose="020B0502040204020203" pitchFamily="34" charset="0"/>
                </a:rPr>
                <a:t>drives innovation</a:t>
              </a:r>
              <a:endParaRPr lang="en-US">
                <a:solidFill>
                  <a:srgbClr val="505050"/>
                </a:solidFill>
                <a:latin typeface="Segoe UI"/>
              </a:endParaRPr>
            </a:p>
          </p:txBody>
        </p:sp>
      </p:grpSp>
      <p:grpSp>
        <p:nvGrpSpPr>
          <p:cNvPr id="126" name="Group 125">
            <a:extLst>
              <a:ext uri="{FF2B5EF4-FFF2-40B4-BE49-F238E27FC236}">
                <a16:creationId xmlns:a16="http://schemas.microsoft.com/office/drawing/2014/main" id="{C76185A7-2FDB-2F4D-A21D-CE631AA9590F}"/>
              </a:ext>
            </a:extLst>
          </p:cNvPr>
          <p:cNvGrpSpPr/>
          <p:nvPr/>
        </p:nvGrpSpPr>
        <p:grpSpPr>
          <a:xfrm>
            <a:off x="463492" y="9244852"/>
            <a:ext cx="3551529" cy="1612962"/>
            <a:chOff x="418927" y="2652675"/>
            <a:chExt cx="3551583" cy="1612987"/>
          </a:xfrm>
        </p:grpSpPr>
        <p:sp>
          <p:nvSpPr>
            <p:cNvPr id="127" name="Text Placeholder 3">
              <a:extLst>
                <a:ext uri="{FF2B5EF4-FFF2-40B4-BE49-F238E27FC236}">
                  <a16:creationId xmlns:a16="http://schemas.microsoft.com/office/drawing/2014/main" id="{CB6BF658-E642-9D4F-AC76-BC6995CB8A80}"/>
                </a:ext>
              </a:extLst>
            </p:cNvPr>
            <p:cNvSpPr txBox="1">
              <a:spLocks/>
            </p:cNvSpPr>
            <p:nvPr/>
          </p:nvSpPr>
          <p:spPr>
            <a:xfrm>
              <a:off x="418927" y="3820419"/>
              <a:ext cx="3551583" cy="445243"/>
            </a:xfrm>
            <a:prstGeom prst="rect">
              <a:avLst/>
            </a:prstGeom>
          </p:spPr>
          <p:txBody>
            <a:bodyPr vert="horz" wrap="square" lIns="146302" tIns="91438" rIns="146302" bIns="91438"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89">
                <a:spcBef>
                  <a:spcPts val="0"/>
                </a:spcBef>
                <a:spcAft>
                  <a:spcPts val="600"/>
                </a:spcAft>
                <a:buClrTx/>
                <a:buSzTx/>
                <a:defRPr/>
              </a:pPr>
              <a:r>
                <a:rPr lang="en-US" sz="1600" b="1">
                  <a:solidFill>
                    <a:srgbClr val="FFFFFF"/>
                  </a:solidFill>
                  <a:latin typeface="Segoe UI Semibold" panose="020B0502040204020203" pitchFamily="34" charset="0"/>
                  <a:cs typeface="Segoe UI Semibold" panose="020B0502040204020203" pitchFamily="34" charset="0"/>
                </a:rPr>
                <a:t>Integrating all data</a:t>
              </a:r>
            </a:p>
          </p:txBody>
        </p:sp>
        <p:pic>
          <p:nvPicPr>
            <p:cNvPr id="128" name="Picture 127">
              <a:extLst>
                <a:ext uri="{FF2B5EF4-FFF2-40B4-BE49-F238E27FC236}">
                  <a16:creationId xmlns:a16="http://schemas.microsoft.com/office/drawing/2014/main" id="{00C545EE-A006-954E-B03A-E7AA385BC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
        <p:nvSpPr>
          <p:cNvPr id="491" name="Title 1">
            <a:extLst>
              <a:ext uri="{FF2B5EF4-FFF2-40B4-BE49-F238E27FC236}">
                <a16:creationId xmlns:a16="http://schemas.microsoft.com/office/drawing/2014/main" id="{0DF92300-E291-4537-9CF5-B62469120466}"/>
              </a:ext>
            </a:extLst>
          </p:cNvPr>
          <p:cNvSpPr txBox="1">
            <a:spLocks/>
          </p:cNvSpPr>
          <p:nvPr/>
        </p:nvSpPr>
        <p:spPr>
          <a:xfrm>
            <a:off x="269329" y="289560"/>
            <a:ext cx="11655662" cy="899651"/>
          </a:xfrm>
          <a:prstGeom prst="rect">
            <a:avLst/>
          </a:prstGeom>
        </p:spPr>
        <p:txBody>
          <a:bodyPr vert="horz" wrap="square" lIns="146302" tIns="91438" rIns="146302" bIns="91438" rtlCol="0" anchor="t">
            <a:no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defTabSz="914355">
              <a:defRPr/>
            </a:pPr>
            <a:r>
              <a:rPr lang="en-US">
                <a:solidFill>
                  <a:sysClr val="windowText" lastClr="000000"/>
                </a:solidFill>
                <a:latin typeface="Segoe UI Semibold"/>
              </a:rPr>
              <a:t>SQL Server 2019 big data &amp; analytics</a:t>
            </a:r>
          </a:p>
        </p:txBody>
      </p:sp>
      <p:cxnSp>
        <p:nvCxnSpPr>
          <p:cNvPr id="492" name="Straight Connector 491">
            <a:extLst>
              <a:ext uri="{FF2B5EF4-FFF2-40B4-BE49-F238E27FC236}">
                <a16:creationId xmlns:a16="http://schemas.microsoft.com/office/drawing/2014/main" id="{D20781E2-0F28-40B2-BBE8-7CFD63F4F8B3}"/>
              </a:ext>
            </a:extLst>
          </p:cNvPr>
          <p:cNvCxnSpPr/>
          <p:nvPr/>
        </p:nvCxnSpPr>
        <p:spPr>
          <a:xfrm>
            <a:off x="4051911" y="1605960"/>
            <a:ext cx="0" cy="4937684"/>
          </a:xfrm>
          <a:prstGeom prst="line">
            <a:avLst/>
          </a:prstGeom>
          <a:noFill/>
          <a:ln w="9525" cap="flat" cmpd="sng" algn="ctr">
            <a:solidFill>
              <a:sysClr val="window" lastClr="FFFFFF">
                <a:lumMod val="75000"/>
              </a:sysClr>
            </a:solidFill>
            <a:prstDash val="solid"/>
            <a:headEnd type="none"/>
            <a:tailEnd type="none"/>
          </a:ln>
          <a:effectLst/>
        </p:spPr>
      </p:cxnSp>
      <p:cxnSp>
        <p:nvCxnSpPr>
          <p:cNvPr id="493" name="Straight Connector 492">
            <a:extLst>
              <a:ext uri="{FF2B5EF4-FFF2-40B4-BE49-F238E27FC236}">
                <a16:creationId xmlns:a16="http://schemas.microsoft.com/office/drawing/2014/main" id="{8D11427D-EECC-462A-A67A-4A9D0F28F459}"/>
              </a:ext>
            </a:extLst>
          </p:cNvPr>
          <p:cNvCxnSpPr/>
          <p:nvPr/>
        </p:nvCxnSpPr>
        <p:spPr>
          <a:xfrm>
            <a:off x="8142408" y="1605960"/>
            <a:ext cx="0" cy="4937684"/>
          </a:xfrm>
          <a:prstGeom prst="line">
            <a:avLst/>
          </a:prstGeom>
          <a:noFill/>
          <a:ln w="9525" cap="flat" cmpd="sng" algn="ctr">
            <a:solidFill>
              <a:sysClr val="window" lastClr="FFFFFF">
                <a:lumMod val="75000"/>
              </a:sysClr>
            </a:solidFill>
            <a:prstDash val="solid"/>
            <a:headEnd type="none"/>
            <a:tailEnd type="none"/>
          </a:ln>
          <a:effectLst/>
        </p:spPr>
      </p:cxnSp>
      <p:sp>
        <p:nvSpPr>
          <p:cNvPr id="494" name="TextBox 493">
            <a:extLst>
              <a:ext uri="{FF2B5EF4-FFF2-40B4-BE49-F238E27FC236}">
                <a16:creationId xmlns:a16="http://schemas.microsoft.com/office/drawing/2014/main" id="{01BA1C16-1BBC-46D4-8133-45C4AAC1C2D8}"/>
              </a:ext>
            </a:extLst>
          </p:cNvPr>
          <p:cNvSpPr txBox="1"/>
          <p:nvPr/>
        </p:nvSpPr>
        <p:spPr>
          <a:xfrm>
            <a:off x="4573547" y="1663620"/>
            <a:ext cx="3044906" cy="584775"/>
          </a:xfrm>
          <a:prstGeom prst="rect">
            <a:avLst/>
          </a:prstGeom>
          <a:noFill/>
        </p:spPr>
        <p:txBody>
          <a:bodyPr wrap="square" rtlCol="0">
            <a:spAutoFit/>
          </a:bodyPr>
          <a:lstStyle/>
          <a:p>
            <a:pPr algn="ctr" defTabSz="457194">
              <a:defRPr/>
            </a:pPr>
            <a:r>
              <a:rPr lang="en-US" sz="1600" b="1">
                <a:solidFill>
                  <a:srgbClr val="0077D7"/>
                </a:solidFill>
                <a:latin typeface="Segoe UI Semibold" panose="020B0502040204020203" pitchFamily="34" charset="0"/>
                <a:cs typeface="Segoe UI Semibold" panose="020B0502040204020203" pitchFamily="34" charset="0"/>
              </a:rPr>
              <a:t>Managed SQL Server, Spark, and data lake</a:t>
            </a:r>
          </a:p>
        </p:txBody>
      </p:sp>
      <p:sp>
        <p:nvSpPr>
          <p:cNvPr id="495" name="TextBox 494">
            <a:extLst>
              <a:ext uri="{FF2B5EF4-FFF2-40B4-BE49-F238E27FC236}">
                <a16:creationId xmlns:a16="http://schemas.microsoft.com/office/drawing/2014/main" id="{BBF8C010-FADF-4873-A1CC-F63C019E3816}"/>
              </a:ext>
            </a:extLst>
          </p:cNvPr>
          <p:cNvSpPr txBox="1"/>
          <p:nvPr/>
        </p:nvSpPr>
        <p:spPr>
          <a:xfrm>
            <a:off x="4359827" y="5461004"/>
            <a:ext cx="3474667" cy="907941"/>
          </a:xfrm>
          <a:prstGeom prst="rect">
            <a:avLst/>
          </a:prstGeom>
          <a:noFill/>
        </p:spPr>
        <p:txBody>
          <a:bodyPr wrap="square" rtlCol="0">
            <a:spAutoFit/>
          </a:bodyPr>
          <a:lstStyle/>
          <a:p>
            <a:pPr defTabSz="457194">
              <a:spcAft>
                <a:spcPts val="600"/>
              </a:spcAft>
              <a:defRPr/>
            </a:pPr>
            <a:r>
              <a:rPr lang="en-US" sz="1200">
                <a:solidFill>
                  <a:srgbClr val="000000"/>
                </a:solidFill>
                <a:latin typeface="Segoe UI"/>
                <a:cs typeface="Segoe UI" panose="020B0502040204020203" pitchFamily="34" charset="0"/>
              </a:rPr>
              <a:t>Store high volume data in a data lake and access it easily using either SQL or Spark</a:t>
            </a:r>
          </a:p>
          <a:p>
            <a:pPr defTabSz="457194">
              <a:spcAft>
                <a:spcPts val="600"/>
              </a:spcAft>
              <a:defRPr/>
            </a:pPr>
            <a:r>
              <a:rPr lang="en-US" sz="1200">
                <a:solidFill>
                  <a:srgbClr val="000000"/>
                </a:solidFill>
                <a:latin typeface="Segoe UI"/>
                <a:cs typeface="Segoe UI" panose="020B0502040204020203" pitchFamily="34" charset="0"/>
              </a:rPr>
              <a:t>Management services, admin portal, and integrated security make it all easy to manage</a:t>
            </a:r>
          </a:p>
        </p:txBody>
      </p:sp>
      <p:sp>
        <p:nvSpPr>
          <p:cNvPr id="496" name="Rectangle 495">
            <a:extLst>
              <a:ext uri="{FF2B5EF4-FFF2-40B4-BE49-F238E27FC236}">
                <a16:creationId xmlns:a16="http://schemas.microsoft.com/office/drawing/2014/main" id="{2BB5EA61-02F4-47D1-836E-EBC1D062B060}"/>
              </a:ext>
            </a:extLst>
          </p:cNvPr>
          <p:cNvSpPr/>
          <p:nvPr/>
        </p:nvSpPr>
        <p:spPr>
          <a:xfrm>
            <a:off x="4942410" y="3543415"/>
            <a:ext cx="833329" cy="480129"/>
          </a:xfrm>
          <a:prstGeom prst="rect">
            <a:avLst/>
          </a:prstGeom>
          <a:noFill/>
          <a:ln w="12700" cap="flat" cmpd="sng" algn="ctr">
            <a:solidFill>
              <a:srgbClr val="757575"/>
            </a:solidFill>
            <a:prstDash val="solid"/>
            <a:miter lim="800000"/>
          </a:ln>
          <a:effectLst/>
        </p:spPr>
        <p:txBody>
          <a:bodyPr wrap="square" tIns="73151" bIns="73151" rtlCol="0" anchor="ctr">
            <a:spAutoFit/>
          </a:bodyPr>
          <a:lstStyle/>
          <a:p>
            <a:pPr algn="ctr" defTabSz="457194">
              <a:lnSpc>
                <a:spcPct val="90000"/>
              </a:lnSpc>
              <a:defRPr/>
            </a:pPr>
            <a:r>
              <a:rPr lang="en-US" sz="1200" b="1" kern="0">
                <a:solidFill>
                  <a:srgbClr val="0078D7"/>
                </a:solidFill>
                <a:latin typeface="Segoe UI Semibold" panose="020B0502040204020203" pitchFamily="34" charset="0"/>
                <a:cs typeface="Segoe UI Semibold" panose="020B0502040204020203" pitchFamily="34" charset="0"/>
              </a:rPr>
              <a:t>SQL Server </a:t>
            </a:r>
          </a:p>
        </p:txBody>
      </p:sp>
      <p:sp>
        <p:nvSpPr>
          <p:cNvPr id="497" name="TextBox 496">
            <a:extLst>
              <a:ext uri="{FF2B5EF4-FFF2-40B4-BE49-F238E27FC236}">
                <a16:creationId xmlns:a16="http://schemas.microsoft.com/office/drawing/2014/main" id="{F0638DB1-E275-4151-A718-91F2D3E8DAD5}"/>
              </a:ext>
            </a:extLst>
          </p:cNvPr>
          <p:cNvSpPr txBox="1"/>
          <p:nvPr/>
        </p:nvSpPr>
        <p:spPr>
          <a:xfrm>
            <a:off x="689100" y="1663619"/>
            <a:ext cx="3044906" cy="338554"/>
          </a:xfrm>
          <a:prstGeom prst="rect">
            <a:avLst/>
          </a:prstGeom>
          <a:noFill/>
        </p:spPr>
        <p:txBody>
          <a:bodyPr wrap="square" rtlCol="0">
            <a:spAutoFit/>
          </a:bodyPr>
          <a:lstStyle/>
          <a:p>
            <a:pPr algn="ctr" defTabSz="457194">
              <a:defRPr/>
            </a:pPr>
            <a:r>
              <a:rPr lang="en-US" sz="1600" b="1">
                <a:solidFill>
                  <a:srgbClr val="0077D7"/>
                </a:solidFill>
                <a:latin typeface="Segoe UI Semibold" panose="020B0502040204020203" pitchFamily="34" charset="0"/>
                <a:cs typeface="Segoe UI Semibold" panose="020B0502040204020203" pitchFamily="34" charset="0"/>
              </a:rPr>
              <a:t>Data virtualization</a:t>
            </a:r>
          </a:p>
        </p:txBody>
      </p:sp>
      <p:sp>
        <p:nvSpPr>
          <p:cNvPr id="498" name="TextBox 497">
            <a:extLst>
              <a:ext uri="{FF2B5EF4-FFF2-40B4-BE49-F238E27FC236}">
                <a16:creationId xmlns:a16="http://schemas.microsoft.com/office/drawing/2014/main" id="{6199CB24-F796-4225-86F6-A9AD832859C0}"/>
              </a:ext>
            </a:extLst>
          </p:cNvPr>
          <p:cNvSpPr txBox="1"/>
          <p:nvPr/>
        </p:nvSpPr>
        <p:spPr>
          <a:xfrm>
            <a:off x="269329" y="5461004"/>
            <a:ext cx="3474667" cy="907941"/>
          </a:xfrm>
          <a:prstGeom prst="rect">
            <a:avLst/>
          </a:prstGeom>
          <a:noFill/>
        </p:spPr>
        <p:txBody>
          <a:bodyPr wrap="square" rtlCol="0" anchor="t">
            <a:spAutoFit/>
          </a:bodyPr>
          <a:lstStyle/>
          <a:p>
            <a:pPr defTabSz="457194">
              <a:spcAft>
                <a:spcPts val="600"/>
              </a:spcAft>
              <a:defRPr/>
            </a:pPr>
            <a:r>
              <a:rPr lang="en-US" sz="1200">
                <a:solidFill>
                  <a:srgbClr val="EAEAEA">
                    <a:lumMod val="10000"/>
                  </a:srgbClr>
                </a:solidFill>
                <a:latin typeface="Segoe UI"/>
                <a:cs typeface="Segoe UI" panose="020B0502040204020203" pitchFamily="34" charset="0"/>
              </a:rPr>
              <a:t>Combine data from many sources without moving or replicating it</a:t>
            </a:r>
          </a:p>
          <a:p>
            <a:pPr defTabSz="457194">
              <a:spcAft>
                <a:spcPts val="600"/>
              </a:spcAft>
              <a:defRPr/>
            </a:pPr>
            <a:r>
              <a:rPr lang="en-US" sz="1200">
                <a:solidFill>
                  <a:srgbClr val="EAEAEA">
                    <a:lumMod val="10000"/>
                  </a:srgbClr>
                </a:solidFill>
                <a:latin typeface="Segoe UI"/>
                <a:cs typeface="Segoe UI" panose="020B0502040204020203" pitchFamily="34" charset="0"/>
              </a:rPr>
              <a:t>Scale out compute and caching to boost performance</a:t>
            </a:r>
          </a:p>
        </p:txBody>
      </p:sp>
      <p:sp>
        <p:nvSpPr>
          <p:cNvPr id="499" name="TextBox 498">
            <a:extLst>
              <a:ext uri="{FF2B5EF4-FFF2-40B4-BE49-F238E27FC236}">
                <a16:creationId xmlns:a16="http://schemas.microsoft.com/office/drawing/2014/main" id="{90DE941F-06AC-48CD-90A6-13844A6C12DA}"/>
              </a:ext>
            </a:extLst>
          </p:cNvPr>
          <p:cNvSpPr txBox="1"/>
          <p:nvPr/>
        </p:nvSpPr>
        <p:spPr>
          <a:xfrm>
            <a:off x="1890302" y="2969202"/>
            <a:ext cx="642504" cy="261609"/>
          </a:xfrm>
          <a:prstGeom prst="rect">
            <a:avLst/>
          </a:prstGeom>
          <a:noFill/>
          <a:ln>
            <a:noFill/>
          </a:ln>
        </p:spPr>
        <p:txBody>
          <a:bodyPr wrap="square" bIns="45719"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457194">
              <a:defRPr/>
            </a:pPr>
            <a:r>
              <a:rPr lang="en-US" sz="1100" b="1">
                <a:solidFill>
                  <a:srgbClr val="0078D7"/>
                </a:solidFill>
                <a:latin typeface="Segoe UI Semibold" panose="020B0502040204020203" pitchFamily="34" charset="0"/>
                <a:cs typeface="Segoe UI Semibold" panose="020B0502040204020203" pitchFamily="34" charset="0"/>
              </a:rPr>
              <a:t>T-SQL</a:t>
            </a:r>
          </a:p>
        </p:txBody>
      </p:sp>
      <p:sp>
        <p:nvSpPr>
          <p:cNvPr id="500" name="TextBox 499">
            <a:extLst>
              <a:ext uri="{FF2B5EF4-FFF2-40B4-BE49-F238E27FC236}">
                <a16:creationId xmlns:a16="http://schemas.microsoft.com/office/drawing/2014/main" id="{6368742B-FC96-48F4-859F-5922B5253213}"/>
              </a:ext>
            </a:extLst>
          </p:cNvPr>
          <p:cNvSpPr txBox="1"/>
          <p:nvPr/>
        </p:nvSpPr>
        <p:spPr>
          <a:xfrm>
            <a:off x="917866" y="2887949"/>
            <a:ext cx="777228" cy="261608"/>
          </a:xfrm>
          <a:prstGeom prst="rect">
            <a:avLst/>
          </a:prstGeom>
          <a:noFill/>
          <a:ln>
            <a:noFill/>
          </a:ln>
        </p:spPr>
        <p:txBody>
          <a:bodyPr wrap="square" lIns="91438" tIns="45719" rIns="91438" bIns="45719"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457194">
              <a:defRPr/>
            </a:pPr>
            <a:r>
              <a:rPr lang="en-US" sz="1100" b="1">
                <a:solidFill>
                  <a:srgbClr val="0078D7"/>
                </a:solidFill>
                <a:latin typeface="Segoe UI Semibold" panose="020B0502040204020203" pitchFamily="34" charset="0"/>
                <a:cs typeface="Segoe UI Semibold" panose="020B0502040204020203" pitchFamily="34" charset="0"/>
              </a:rPr>
              <a:t>Analytics</a:t>
            </a:r>
          </a:p>
        </p:txBody>
      </p:sp>
      <p:sp>
        <p:nvSpPr>
          <p:cNvPr id="501" name="TextBox 500">
            <a:extLst>
              <a:ext uri="{FF2B5EF4-FFF2-40B4-BE49-F238E27FC236}">
                <a16:creationId xmlns:a16="http://schemas.microsoft.com/office/drawing/2014/main" id="{D3B7662E-B32F-49D7-90B0-046DBD03482A}"/>
              </a:ext>
            </a:extLst>
          </p:cNvPr>
          <p:cNvSpPr txBox="1"/>
          <p:nvPr/>
        </p:nvSpPr>
        <p:spPr>
          <a:xfrm>
            <a:off x="2728013" y="2887950"/>
            <a:ext cx="777228" cy="271475"/>
          </a:xfrm>
          <a:prstGeom prst="rect">
            <a:avLst/>
          </a:prstGeom>
          <a:noFill/>
          <a:ln>
            <a:noFill/>
          </a:ln>
        </p:spPr>
        <p:txBody>
          <a:bodyPr wrap="square" lIns="91438" tIns="45719" rIns="91438" bIns="45719"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457194">
              <a:defRPr/>
            </a:pPr>
            <a:r>
              <a:rPr lang="en-US" sz="1100" b="1">
                <a:solidFill>
                  <a:srgbClr val="0078D7"/>
                </a:solidFill>
                <a:latin typeface="Segoe UI Semibold" panose="020B0502040204020203" pitchFamily="34" charset="0"/>
                <a:cs typeface="Segoe UI Semibold" panose="020B0502040204020203" pitchFamily="34" charset="0"/>
              </a:rPr>
              <a:t>Apps</a:t>
            </a:r>
          </a:p>
        </p:txBody>
      </p:sp>
      <p:sp>
        <p:nvSpPr>
          <p:cNvPr id="502" name="TextBox 501">
            <a:extLst>
              <a:ext uri="{FF2B5EF4-FFF2-40B4-BE49-F238E27FC236}">
                <a16:creationId xmlns:a16="http://schemas.microsoft.com/office/drawing/2014/main" id="{1E5E72D9-598A-4204-9DDE-3BEA19574844}"/>
              </a:ext>
            </a:extLst>
          </p:cNvPr>
          <p:cNvSpPr txBox="1"/>
          <p:nvPr/>
        </p:nvSpPr>
        <p:spPr>
          <a:xfrm>
            <a:off x="626769" y="4769579"/>
            <a:ext cx="859053" cy="507830"/>
          </a:xfrm>
          <a:prstGeom prst="rect">
            <a:avLst/>
          </a:prstGeom>
          <a:noFill/>
          <a:ln w="10795" cap="flat" cmpd="sng" algn="ctr">
            <a:noFill/>
            <a:prstDash val="solid"/>
          </a:ln>
          <a:effectLst/>
        </p:spPr>
        <p:txBody>
          <a:bodyPr wrap="square" tIns="45719"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194">
              <a:defRPr/>
            </a:pPr>
            <a:r>
              <a:rPr lang="en-US" sz="900" kern="0">
                <a:solidFill>
                  <a:srgbClr val="0078D7"/>
                </a:solidFill>
              </a:rPr>
              <a:t>Open database connectivity</a:t>
            </a:r>
          </a:p>
        </p:txBody>
      </p:sp>
      <p:sp>
        <p:nvSpPr>
          <p:cNvPr id="503" name="TextBox 502">
            <a:extLst>
              <a:ext uri="{FF2B5EF4-FFF2-40B4-BE49-F238E27FC236}">
                <a16:creationId xmlns:a16="http://schemas.microsoft.com/office/drawing/2014/main" id="{44B59852-317F-485D-AE71-0578854D5027}"/>
              </a:ext>
            </a:extLst>
          </p:cNvPr>
          <p:cNvSpPr txBox="1"/>
          <p:nvPr/>
        </p:nvSpPr>
        <p:spPr>
          <a:xfrm>
            <a:off x="1389736" y="4769579"/>
            <a:ext cx="859053" cy="230831"/>
          </a:xfrm>
          <a:prstGeom prst="rect">
            <a:avLst/>
          </a:prstGeom>
          <a:noFill/>
          <a:ln w="10795" cap="flat" cmpd="sng" algn="ctr">
            <a:noFill/>
            <a:prstDash val="solid"/>
          </a:ln>
          <a:effectLst/>
        </p:spPr>
        <p:txBody>
          <a:bodyPr wrap="square" tIns="45719"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194">
              <a:defRPr/>
            </a:pPr>
            <a:r>
              <a:rPr lang="en-US" kern="0">
                <a:solidFill>
                  <a:srgbClr val="0078D7"/>
                </a:solidFill>
              </a:rPr>
              <a:t>NoSQL</a:t>
            </a:r>
          </a:p>
        </p:txBody>
      </p:sp>
      <p:sp>
        <p:nvSpPr>
          <p:cNvPr id="504" name="TextBox 503">
            <a:extLst>
              <a:ext uri="{FF2B5EF4-FFF2-40B4-BE49-F238E27FC236}">
                <a16:creationId xmlns:a16="http://schemas.microsoft.com/office/drawing/2014/main" id="{7F246D40-C1FB-4442-86FB-D6673F74086A}"/>
              </a:ext>
            </a:extLst>
          </p:cNvPr>
          <p:cNvSpPr txBox="1"/>
          <p:nvPr/>
        </p:nvSpPr>
        <p:spPr>
          <a:xfrm>
            <a:off x="2152704" y="4769579"/>
            <a:ext cx="859053" cy="369331"/>
          </a:xfrm>
          <a:prstGeom prst="rect">
            <a:avLst/>
          </a:prstGeom>
          <a:noFill/>
          <a:ln w="10795" cap="flat" cmpd="sng" algn="ctr">
            <a:noFill/>
            <a:prstDash val="solid"/>
          </a:ln>
          <a:effectLst/>
        </p:spPr>
        <p:txBody>
          <a:bodyPr wrap="square" tIns="45719"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194">
              <a:defRPr/>
            </a:pPr>
            <a:r>
              <a:rPr lang="en-US" sz="900" kern="0">
                <a:solidFill>
                  <a:srgbClr val="0078D7"/>
                </a:solidFill>
              </a:rPr>
              <a:t>Relational databases</a:t>
            </a:r>
          </a:p>
        </p:txBody>
      </p:sp>
      <p:sp>
        <p:nvSpPr>
          <p:cNvPr id="505" name="TextBox 504">
            <a:extLst>
              <a:ext uri="{FF2B5EF4-FFF2-40B4-BE49-F238E27FC236}">
                <a16:creationId xmlns:a16="http://schemas.microsoft.com/office/drawing/2014/main" id="{456E1EB3-D84D-48F0-86C6-7F713D988F54}"/>
              </a:ext>
            </a:extLst>
          </p:cNvPr>
          <p:cNvSpPr txBox="1"/>
          <p:nvPr/>
        </p:nvSpPr>
        <p:spPr>
          <a:xfrm>
            <a:off x="2915669" y="4769579"/>
            <a:ext cx="859053" cy="230831"/>
          </a:xfrm>
          <a:prstGeom prst="rect">
            <a:avLst/>
          </a:prstGeom>
          <a:noFill/>
          <a:ln w="10795" cap="flat" cmpd="sng" algn="ctr">
            <a:noFill/>
            <a:prstDash val="solid"/>
          </a:ln>
          <a:effectLst/>
        </p:spPr>
        <p:txBody>
          <a:bodyPr wrap="square" tIns="45719"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194">
              <a:defRPr/>
            </a:pPr>
            <a:r>
              <a:rPr lang="en-US" kern="0">
                <a:solidFill>
                  <a:srgbClr val="0078D7"/>
                </a:solidFill>
              </a:rPr>
              <a:t>HDFS</a:t>
            </a:r>
          </a:p>
        </p:txBody>
      </p:sp>
      <p:grpSp>
        <p:nvGrpSpPr>
          <p:cNvPr id="506" name="Group 505">
            <a:extLst>
              <a:ext uri="{FF2B5EF4-FFF2-40B4-BE49-F238E27FC236}">
                <a16:creationId xmlns:a16="http://schemas.microsoft.com/office/drawing/2014/main" id="{BEE45052-C150-4A35-A61F-0A8F2554A68E}"/>
              </a:ext>
            </a:extLst>
          </p:cNvPr>
          <p:cNvGrpSpPr/>
          <p:nvPr/>
        </p:nvGrpSpPr>
        <p:grpSpPr>
          <a:xfrm flipH="1">
            <a:off x="2917919" y="2464889"/>
            <a:ext cx="397417" cy="398536"/>
            <a:chOff x="4825203" y="4636641"/>
            <a:chExt cx="484632" cy="485997"/>
          </a:xfrm>
          <a:noFill/>
        </p:grpSpPr>
        <p:grpSp>
          <p:nvGrpSpPr>
            <p:cNvPr id="507" name="Group 506">
              <a:extLst>
                <a:ext uri="{FF2B5EF4-FFF2-40B4-BE49-F238E27FC236}">
                  <a16:creationId xmlns:a16="http://schemas.microsoft.com/office/drawing/2014/main" id="{6C6C0832-FAB2-44BA-BF0C-5E0252FAC9BB}"/>
                </a:ext>
              </a:extLst>
            </p:cNvPr>
            <p:cNvGrpSpPr/>
            <p:nvPr/>
          </p:nvGrpSpPr>
          <p:grpSpPr>
            <a:xfrm>
              <a:off x="4825203" y="4636641"/>
              <a:ext cx="484632" cy="485997"/>
              <a:chOff x="2107244" y="1575258"/>
              <a:chExt cx="310993" cy="264555"/>
            </a:xfrm>
            <a:grpFill/>
          </p:grpSpPr>
          <p:sp>
            <p:nvSpPr>
              <p:cNvPr id="509" name="Rectangle 9">
                <a:extLst>
                  <a:ext uri="{FF2B5EF4-FFF2-40B4-BE49-F238E27FC236}">
                    <a16:creationId xmlns:a16="http://schemas.microsoft.com/office/drawing/2014/main" id="{178B7D22-65CA-4AAB-A78C-C9B4FFD86F8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510" name="Line 10">
                <a:extLst>
                  <a:ext uri="{FF2B5EF4-FFF2-40B4-BE49-F238E27FC236}">
                    <a16:creationId xmlns:a16="http://schemas.microsoft.com/office/drawing/2014/main" id="{A1D9706A-0DC0-4AD2-B54C-559F7ECE8C92}"/>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sp>
          <p:nvSpPr>
            <p:cNvPr id="508" name="Oval 507">
              <a:extLst>
                <a:ext uri="{FF2B5EF4-FFF2-40B4-BE49-F238E27FC236}">
                  <a16:creationId xmlns:a16="http://schemas.microsoft.com/office/drawing/2014/main" id="{B428A86D-A247-4197-B68D-412B01365047}"/>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a:solidFill>
                  <a:prstClr val="black"/>
                </a:solidFill>
                <a:latin typeface="Arial" charset="0"/>
                <a:ea typeface="Arial" charset="0"/>
                <a:cs typeface="Arial" charset="0"/>
              </a:endParaRPr>
            </a:p>
          </p:txBody>
        </p:sp>
      </p:grpSp>
      <p:cxnSp>
        <p:nvCxnSpPr>
          <p:cNvPr id="511" name="Straight Arrow Connector 510">
            <a:extLst>
              <a:ext uri="{FF2B5EF4-FFF2-40B4-BE49-F238E27FC236}">
                <a16:creationId xmlns:a16="http://schemas.microsoft.com/office/drawing/2014/main" id="{9CCECD73-59C1-40DC-97F0-5251BBD6B37D}"/>
              </a:ext>
            </a:extLst>
          </p:cNvPr>
          <p:cNvCxnSpPr>
            <a:cxnSpLocks/>
            <a:endCxn id="499" idx="0"/>
          </p:cNvCxnSpPr>
          <p:nvPr/>
        </p:nvCxnSpPr>
        <p:spPr>
          <a:xfrm>
            <a:off x="2211554" y="2736101"/>
            <a:ext cx="0" cy="233101"/>
          </a:xfrm>
          <a:prstGeom prst="straightConnector1">
            <a:avLst/>
          </a:prstGeom>
          <a:noFill/>
          <a:ln w="12700" cap="flat" cmpd="sng" algn="ctr">
            <a:solidFill>
              <a:srgbClr val="757575"/>
            </a:solidFill>
            <a:prstDash val="solid"/>
            <a:headEnd type="none"/>
            <a:tailEnd type="triangle"/>
          </a:ln>
          <a:effectLst/>
        </p:spPr>
      </p:cxnSp>
      <p:cxnSp>
        <p:nvCxnSpPr>
          <p:cNvPr id="512" name="Straight Arrow Connector 511">
            <a:extLst>
              <a:ext uri="{FF2B5EF4-FFF2-40B4-BE49-F238E27FC236}">
                <a16:creationId xmlns:a16="http://schemas.microsoft.com/office/drawing/2014/main" id="{78E13119-5FCA-454A-A0A8-5DD310D37F4E}"/>
              </a:ext>
            </a:extLst>
          </p:cNvPr>
          <p:cNvCxnSpPr>
            <a:cxnSpLocks/>
          </p:cNvCxnSpPr>
          <p:nvPr/>
        </p:nvCxnSpPr>
        <p:spPr>
          <a:xfrm>
            <a:off x="2211554" y="3245835"/>
            <a:ext cx="0" cy="201803"/>
          </a:xfrm>
          <a:prstGeom prst="straightConnector1">
            <a:avLst/>
          </a:prstGeom>
          <a:noFill/>
          <a:ln w="12700" cap="flat" cmpd="sng" algn="ctr">
            <a:solidFill>
              <a:srgbClr val="757575"/>
            </a:solidFill>
            <a:prstDash val="solid"/>
            <a:headEnd type="none"/>
            <a:tailEnd type="triangle"/>
          </a:ln>
          <a:effectLst/>
        </p:spPr>
      </p:cxnSp>
      <p:cxnSp>
        <p:nvCxnSpPr>
          <p:cNvPr id="513" name="Straight Arrow Connector 512">
            <a:extLst>
              <a:ext uri="{FF2B5EF4-FFF2-40B4-BE49-F238E27FC236}">
                <a16:creationId xmlns:a16="http://schemas.microsoft.com/office/drawing/2014/main" id="{ECDFA953-D522-41C1-903E-E627C807D06F}"/>
              </a:ext>
            </a:extLst>
          </p:cNvPr>
          <p:cNvCxnSpPr>
            <a:cxnSpLocks/>
          </p:cNvCxnSpPr>
          <p:nvPr/>
        </p:nvCxnSpPr>
        <p:spPr>
          <a:xfrm>
            <a:off x="1821938" y="4559758"/>
            <a:ext cx="0" cy="207357"/>
          </a:xfrm>
          <a:prstGeom prst="straightConnector1">
            <a:avLst/>
          </a:prstGeom>
          <a:noFill/>
          <a:ln w="12700" cap="flat" cmpd="sng" algn="ctr">
            <a:solidFill>
              <a:srgbClr val="757575"/>
            </a:solidFill>
            <a:prstDash val="solid"/>
            <a:headEnd type="none"/>
            <a:tailEnd type="triangle"/>
          </a:ln>
          <a:effectLst/>
        </p:spPr>
      </p:cxnSp>
      <p:cxnSp>
        <p:nvCxnSpPr>
          <p:cNvPr id="514" name="Straight Arrow Connector 513">
            <a:extLst>
              <a:ext uri="{FF2B5EF4-FFF2-40B4-BE49-F238E27FC236}">
                <a16:creationId xmlns:a16="http://schemas.microsoft.com/office/drawing/2014/main" id="{26EB98EF-A5D1-412C-AC6E-661C0CEE23D4}"/>
              </a:ext>
            </a:extLst>
          </p:cNvPr>
          <p:cNvCxnSpPr>
            <a:cxnSpLocks/>
          </p:cNvCxnSpPr>
          <p:nvPr/>
        </p:nvCxnSpPr>
        <p:spPr>
          <a:xfrm>
            <a:off x="1059949" y="4559758"/>
            <a:ext cx="0" cy="207357"/>
          </a:xfrm>
          <a:prstGeom prst="straightConnector1">
            <a:avLst/>
          </a:prstGeom>
          <a:noFill/>
          <a:ln w="12700" cap="flat" cmpd="sng" algn="ctr">
            <a:solidFill>
              <a:srgbClr val="757575"/>
            </a:solidFill>
            <a:prstDash val="solid"/>
            <a:headEnd type="none"/>
            <a:tailEnd type="triangle"/>
          </a:ln>
          <a:effectLst/>
        </p:spPr>
      </p:cxnSp>
      <p:cxnSp>
        <p:nvCxnSpPr>
          <p:cNvPr id="515" name="Straight Arrow Connector 514">
            <a:extLst>
              <a:ext uri="{FF2B5EF4-FFF2-40B4-BE49-F238E27FC236}">
                <a16:creationId xmlns:a16="http://schemas.microsoft.com/office/drawing/2014/main" id="{17C55648-7F71-4060-9DB2-E410970B3DF5}"/>
              </a:ext>
            </a:extLst>
          </p:cNvPr>
          <p:cNvCxnSpPr>
            <a:cxnSpLocks/>
          </p:cNvCxnSpPr>
          <p:nvPr/>
        </p:nvCxnSpPr>
        <p:spPr>
          <a:xfrm>
            <a:off x="2583926" y="4559758"/>
            <a:ext cx="0" cy="207357"/>
          </a:xfrm>
          <a:prstGeom prst="straightConnector1">
            <a:avLst/>
          </a:prstGeom>
          <a:noFill/>
          <a:ln w="12700" cap="flat" cmpd="sng" algn="ctr">
            <a:solidFill>
              <a:srgbClr val="757575"/>
            </a:solidFill>
            <a:prstDash val="solid"/>
            <a:headEnd type="none"/>
            <a:tailEnd type="triangle"/>
          </a:ln>
          <a:effectLst/>
        </p:spPr>
      </p:cxnSp>
      <p:cxnSp>
        <p:nvCxnSpPr>
          <p:cNvPr id="516" name="Straight Arrow Connector 515">
            <a:extLst>
              <a:ext uri="{FF2B5EF4-FFF2-40B4-BE49-F238E27FC236}">
                <a16:creationId xmlns:a16="http://schemas.microsoft.com/office/drawing/2014/main" id="{6B4B478E-C881-401C-9B08-E58850B3F502}"/>
              </a:ext>
            </a:extLst>
          </p:cNvPr>
          <p:cNvCxnSpPr>
            <a:cxnSpLocks/>
          </p:cNvCxnSpPr>
          <p:nvPr/>
        </p:nvCxnSpPr>
        <p:spPr>
          <a:xfrm>
            <a:off x="3345914" y="4559758"/>
            <a:ext cx="0" cy="207357"/>
          </a:xfrm>
          <a:prstGeom prst="straightConnector1">
            <a:avLst/>
          </a:prstGeom>
          <a:noFill/>
          <a:ln w="12700" cap="flat" cmpd="sng" algn="ctr">
            <a:solidFill>
              <a:srgbClr val="757575"/>
            </a:solidFill>
            <a:prstDash val="solid"/>
            <a:headEnd type="none"/>
            <a:tailEnd type="triangle"/>
          </a:ln>
          <a:effectLst/>
        </p:spPr>
      </p:cxnSp>
      <p:cxnSp>
        <p:nvCxnSpPr>
          <p:cNvPr id="517" name="Straight Connector 516">
            <a:extLst>
              <a:ext uri="{FF2B5EF4-FFF2-40B4-BE49-F238E27FC236}">
                <a16:creationId xmlns:a16="http://schemas.microsoft.com/office/drawing/2014/main" id="{C5F0D1C3-39B6-42E8-BE69-194F48A73F7B}"/>
              </a:ext>
            </a:extLst>
          </p:cNvPr>
          <p:cNvCxnSpPr/>
          <p:nvPr/>
        </p:nvCxnSpPr>
        <p:spPr>
          <a:xfrm>
            <a:off x="1660303" y="2736101"/>
            <a:ext cx="1102502" cy="0"/>
          </a:xfrm>
          <a:prstGeom prst="line">
            <a:avLst/>
          </a:prstGeom>
          <a:noFill/>
          <a:ln w="12700" cap="flat" cmpd="sng" algn="ctr">
            <a:solidFill>
              <a:srgbClr val="757575"/>
            </a:solidFill>
            <a:prstDash val="solid"/>
            <a:headEnd type="none"/>
            <a:tailEnd type="none"/>
          </a:ln>
          <a:effectLst/>
        </p:spPr>
      </p:cxnSp>
      <p:sp>
        <p:nvSpPr>
          <p:cNvPr id="518" name="TextBox 517">
            <a:extLst>
              <a:ext uri="{FF2B5EF4-FFF2-40B4-BE49-F238E27FC236}">
                <a16:creationId xmlns:a16="http://schemas.microsoft.com/office/drawing/2014/main" id="{C1080D25-0FA3-46BC-984D-B4DDA45DA64D}"/>
              </a:ext>
            </a:extLst>
          </p:cNvPr>
          <p:cNvSpPr txBox="1"/>
          <p:nvPr/>
        </p:nvSpPr>
        <p:spPr>
          <a:xfrm>
            <a:off x="8457993" y="1663619"/>
            <a:ext cx="3044906" cy="338554"/>
          </a:xfrm>
          <a:prstGeom prst="rect">
            <a:avLst/>
          </a:prstGeom>
          <a:noFill/>
        </p:spPr>
        <p:txBody>
          <a:bodyPr wrap="square" rtlCol="0">
            <a:spAutoFit/>
          </a:bodyPr>
          <a:lstStyle/>
          <a:p>
            <a:pPr algn="ctr" defTabSz="457194">
              <a:defRPr/>
            </a:pPr>
            <a:r>
              <a:rPr lang="en-US" sz="1600" b="1">
                <a:solidFill>
                  <a:srgbClr val="0077D7"/>
                </a:solidFill>
                <a:latin typeface="Segoe UI Semibold" panose="020B0502040204020203" pitchFamily="34" charset="0"/>
                <a:cs typeface="Segoe UI Semibold" panose="020B0502040204020203" pitchFamily="34" charset="0"/>
              </a:rPr>
              <a:t>Complete AI platform</a:t>
            </a:r>
          </a:p>
        </p:txBody>
      </p:sp>
      <p:sp>
        <p:nvSpPr>
          <p:cNvPr id="519" name="TextBox 518">
            <a:extLst>
              <a:ext uri="{FF2B5EF4-FFF2-40B4-BE49-F238E27FC236}">
                <a16:creationId xmlns:a16="http://schemas.microsoft.com/office/drawing/2014/main" id="{AA20D6FA-D317-4F57-A9EA-14F91D6AA277}"/>
              </a:ext>
            </a:extLst>
          </p:cNvPr>
          <p:cNvSpPr txBox="1"/>
          <p:nvPr/>
        </p:nvSpPr>
        <p:spPr>
          <a:xfrm>
            <a:off x="8450324" y="5461005"/>
            <a:ext cx="3474667" cy="907941"/>
          </a:xfrm>
          <a:prstGeom prst="rect">
            <a:avLst/>
          </a:prstGeom>
          <a:noFill/>
        </p:spPr>
        <p:txBody>
          <a:bodyPr wrap="square" rtlCol="0">
            <a:spAutoFit/>
          </a:bodyPr>
          <a:lstStyle/>
          <a:p>
            <a:pPr defTabSz="457194">
              <a:spcAft>
                <a:spcPts val="600"/>
              </a:spcAft>
              <a:defRPr/>
            </a:pPr>
            <a:r>
              <a:rPr lang="en-US" sz="1200">
                <a:solidFill>
                  <a:srgbClr val="000000"/>
                </a:solidFill>
                <a:latin typeface="Segoe UI"/>
                <a:cs typeface="Segoe UI" panose="020B0502040204020203" pitchFamily="34" charset="0"/>
              </a:rPr>
              <a:t>Easily feed integrated data from many sources to your model training</a:t>
            </a:r>
          </a:p>
          <a:p>
            <a:pPr defTabSz="457194">
              <a:spcAft>
                <a:spcPts val="600"/>
              </a:spcAft>
              <a:defRPr/>
            </a:pPr>
            <a:r>
              <a:rPr lang="en-US" sz="1200">
                <a:solidFill>
                  <a:srgbClr val="000000"/>
                </a:solidFill>
                <a:latin typeface="Segoe UI"/>
                <a:cs typeface="Segoe UI" panose="020B0502040204020203" pitchFamily="34" charset="0"/>
              </a:rPr>
              <a:t>Ingest and prep data and then train, store, and operationalize your models all in one system</a:t>
            </a:r>
          </a:p>
        </p:txBody>
      </p:sp>
      <p:sp>
        <p:nvSpPr>
          <p:cNvPr id="520" name="Rectangle 519">
            <a:extLst>
              <a:ext uri="{FF2B5EF4-FFF2-40B4-BE49-F238E27FC236}">
                <a16:creationId xmlns:a16="http://schemas.microsoft.com/office/drawing/2014/main" id="{D3505972-A5FA-4118-A1C6-D5BA487AF550}"/>
              </a:ext>
            </a:extLst>
          </p:cNvPr>
          <p:cNvSpPr/>
          <p:nvPr/>
        </p:nvSpPr>
        <p:spPr>
          <a:xfrm>
            <a:off x="917866" y="3493538"/>
            <a:ext cx="2587375" cy="343161"/>
          </a:xfrm>
          <a:prstGeom prst="rect">
            <a:avLst/>
          </a:prstGeom>
          <a:noFill/>
          <a:ln w="12700" cap="flat" cmpd="sng" algn="ctr">
            <a:solidFill>
              <a:srgbClr val="757575"/>
            </a:solidFill>
            <a:prstDash val="solid"/>
            <a:miter lim="800000"/>
          </a:ln>
          <a:effectLst/>
        </p:spPr>
        <p:txBody>
          <a:bodyPr wrap="square" tIns="73151" bIns="73151" rtlCol="0" anchor="ctr">
            <a:spAutoFit/>
          </a:bodyPr>
          <a:lstStyle/>
          <a:p>
            <a:pPr algn="ctr" defTabSz="457194">
              <a:defRPr/>
            </a:pPr>
            <a:r>
              <a:rPr lang="en-US" sz="1200" b="1" kern="0">
                <a:solidFill>
                  <a:srgbClr val="0078D7"/>
                </a:solidFill>
                <a:latin typeface="Segoe UI Semibold" panose="020B0502040204020203" pitchFamily="34" charset="0"/>
                <a:cs typeface="Segoe UI Semibold" panose="020B0502040204020203" pitchFamily="34" charset="0"/>
              </a:rPr>
              <a:t>SQL Server External Tables</a:t>
            </a:r>
          </a:p>
        </p:txBody>
      </p:sp>
      <p:sp>
        <p:nvSpPr>
          <p:cNvPr id="521" name="Rectangle 520">
            <a:extLst>
              <a:ext uri="{FF2B5EF4-FFF2-40B4-BE49-F238E27FC236}">
                <a16:creationId xmlns:a16="http://schemas.microsoft.com/office/drawing/2014/main" id="{55A609ED-8830-44DD-A64A-567586413165}"/>
              </a:ext>
            </a:extLst>
          </p:cNvPr>
          <p:cNvSpPr/>
          <p:nvPr/>
        </p:nvSpPr>
        <p:spPr>
          <a:xfrm>
            <a:off x="915151" y="4155415"/>
            <a:ext cx="2592803" cy="343161"/>
          </a:xfrm>
          <a:prstGeom prst="rect">
            <a:avLst/>
          </a:prstGeom>
          <a:noFill/>
          <a:ln w="12700" cap="flat" cmpd="sng" algn="ctr">
            <a:solidFill>
              <a:srgbClr val="757575"/>
            </a:solidFill>
            <a:prstDash val="solid"/>
            <a:miter lim="800000"/>
          </a:ln>
          <a:effectLst/>
        </p:spPr>
        <p:txBody>
          <a:bodyPr wrap="square" tIns="73151" bIns="73151" rtlCol="0" anchor="ctr">
            <a:spAutoFit/>
          </a:bodyPr>
          <a:lstStyle/>
          <a:p>
            <a:pPr algn="ctr" defTabSz="457194">
              <a:defRPr/>
            </a:pPr>
            <a:r>
              <a:rPr lang="en-US" sz="1200" b="1" kern="0">
                <a:solidFill>
                  <a:srgbClr val="0078D7"/>
                </a:solidFill>
                <a:latin typeface="Segoe UI Semibold" panose="020B0502040204020203" pitchFamily="34" charset="0"/>
                <a:cs typeface="Segoe UI Semibold" panose="020B0502040204020203" pitchFamily="34" charset="0"/>
              </a:rPr>
              <a:t>Compute pools and data pools</a:t>
            </a:r>
          </a:p>
        </p:txBody>
      </p:sp>
      <p:sp>
        <p:nvSpPr>
          <p:cNvPr id="522" name="Rectangle 521">
            <a:extLst>
              <a:ext uri="{FF2B5EF4-FFF2-40B4-BE49-F238E27FC236}">
                <a16:creationId xmlns:a16="http://schemas.microsoft.com/office/drawing/2014/main" id="{95AF887C-63A1-4974-BEE6-6DDF917F9220}"/>
              </a:ext>
            </a:extLst>
          </p:cNvPr>
          <p:cNvSpPr/>
          <p:nvPr/>
        </p:nvSpPr>
        <p:spPr>
          <a:xfrm>
            <a:off x="6451914" y="3609648"/>
            <a:ext cx="833329" cy="343161"/>
          </a:xfrm>
          <a:prstGeom prst="rect">
            <a:avLst/>
          </a:prstGeom>
          <a:noFill/>
          <a:ln w="12700" cap="flat" cmpd="sng" algn="ctr">
            <a:solidFill>
              <a:srgbClr val="757575"/>
            </a:solidFill>
            <a:prstDash val="solid"/>
            <a:miter lim="800000"/>
          </a:ln>
          <a:effectLst/>
        </p:spPr>
        <p:txBody>
          <a:bodyPr wrap="square" tIns="73151" bIns="73151" rtlCol="0" anchor="ctr">
            <a:spAutoFit/>
          </a:bodyPr>
          <a:lstStyle/>
          <a:p>
            <a:pPr algn="ctr" defTabSz="457194">
              <a:defRPr/>
            </a:pPr>
            <a:r>
              <a:rPr lang="en-US" sz="1200" b="1" kern="0">
                <a:solidFill>
                  <a:srgbClr val="0078D7"/>
                </a:solidFill>
                <a:latin typeface="Segoe UI Semibold" panose="020B0502040204020203" pitchFamily="34" charset="0"/>
                <a:cs typeface="Segoe UI Semibold" panose="020B0502040204020203" pitchFamily="34" charset="0"/>
              </a:rPr>
              <a:t>Spark </a:t>
            </a:r>
          </a:p>
        </p:txBody>
      </p:sp>
      <p:sp>
        <p:nvSpPr>
          <p:cNvPr id="523" name="Rectangle 522">
            <a:extLst>
              <a:ext uri="{FF2B5EF4-FFF2-40B4-BE49-F238E27FC236}">
                <a16:creationId xmlns:a16="http://schemas.microsoft.com/office/drawing/2014/main" id="{B0297953-915B-412B-9F0E-AF411BF83E7A}"/>
              </a:ext>
            </a:extLst>
          </p:cNvPr>
          <p:cNvSpPr/>
          <p:nvPr/>
        </p:nvSpPr>
        <p:spPr>
          <a:xfrm>
            <a:off x="4824893" y="4403367"/>
            <a:ext cx="2530075" cy="472425"/>
          </a:xfrm>
          <a:prstGeom prst="rect">
            <a:avLst/>
          </a:prstGeom>
          <a:noFill/>
          <a:ln w="12700" cap="flat" cmpd="sng" algn="ctr">
            <a:solidFill>
              <a:srgbClr val="757575"/>
            </a:solidFill>
            <a:prstDash val="solid"/>
            <a:miter lim="800000"/>
          </a:ln>
          <a:effectLst/>
        </p:spPr>
        <p:txBody>
          <a:bodyPr wrap="square" lIns="91438" tIns="137158" rIns="91438" bIns="137158" rtlCol="0" anchor="ctr">
            <a:spAutoFit/>
          </a:bodyPr>
          <a:lstStyle/>
          <a:p>
            <a:pPr algn="ctr" defTabSz="457194">
              <a:defRPr/>
            </a:pPr>
            <a:r>
              <a:rPr lang="en-US" sz="1200" b="1" kern="0">
                <a:solidFill>
                  <a:srgbClr val="0078D7"/>
                </a:solidFill>
                <a:latin typeface="Segoe UI Semibold" panose="020B0502040204020203" pitchFamily="34" charset="0"/>
                <a:cs typeface="Segoe UI Semibold" panose="020B0502040204020203" pitchFamily="34" charset="0"/>
              </a:rPr>
              <a:t>Scalable, shared storage (HDFS)</a:t>
            </a:r>
          </a:p>
        </p:txBody>
      </p:sp>
      <p:cxnSp>
        <p:nvCxnSpPr>
          <p:cNvPr id="524" name="Straight Arrow Connector 523">
            <a:extLst>
              <a:ext uri="{FF2B5EF4-FFF2-40B4-BE49-F238E27FC236}">
                <a16:creationId xmlns:a16="http://schemas.microsoft.com/office/drawing/2014/main" id="{911B7ECE-D063-4BA8-9DB2-0D99EA27B4DC}"/>
              </a:ext>
            </a:extLst>
          </p:cNvPr>
          <p:cNvCxnSpPr>
            <a:cxnSpLocks/>
            <a:stCxn id="496" idx="2"/>
          </p:cNvCxnSpPr>
          <p:nvPr/>
        </p:nvCxnSpPr>
        <p:spPr>
          <a:xfrm>
            <a:off x="5359075" y="4023544"/>
            <a:ext cx="0" cy="383135"/>
          </a:xfrm>
          <a:prstGeom prst="straightConnector1">
            <a:avLst/>
          </a:prstGeom>
          <a:noFill/>
          <a:ln w="12700" cap="flat" cmpd="sng" algn="ctr">
            <a:solidFill>
              <a:srgbClr val="757575"/>
            </a:solidFill>
            <a:prstDash val="solid"/>
            <a:headEnd type="none"/>
            <a:tailEnd type="none"/>
          </a:ln>
          <a:effectLst/>
        </p:spPr>
      </p:cxnSp>
      <p:cxnSp>
        <p:nvCxnSpPr>
          <p:cNvPr id="525" name="Straight Arrow Connector 524">
            <a:extLst>
              <a:ext uri="{FF2B5EF4-FFF2-40B4-BE49-F238E27FC236}">
                <a16:creationId xmlns:a16="http://schemas.microsoft.com/office/drawing/2014/main" id="{B20FE95E-8C3B-4AD6-86F3-DA1CCDBD2264}"/>
              </a:ext>
            </a:extLst>
          </p:cNvPr>
          <p:cNvCxnSpPr>
            <a:cxnSpLocks/>
            <a:stCxn id="522" idx="2"/>
          </p:cNvCxnSpPr>
          <p:nvPr/>
        </p:nvCxnSpPr>
        <p:spPr>
          <a:xfrm>
            <a:off x="6868578" y="3952809"/>
            <a:ext cx="0" cy="453869"/>
          </a:xfrm>
          <a:prstGeom prst="straightConnector1">
            <a:avLst/>
          </a:prstGeom>
          <a:noFill/>
          <a:ln w="12700" cap="flat" cmpd="sng" algn="ctr">
            <a:solidFill>
              <a:srgbClr val="757575"/>
            </a:solidFill>
            <a:prstDash val="solid"/>
            <a:headEnd type="none"/>
            <a:tailEnd type="none"/>
          </a:ln>
          <a:effectLst/>
        </p:spPr>
      </p:cxnSp>
      <p:grpSp>
        <p:nvGrpSpPr>
          <p:cNvPr id="526" name="Group 525">
            <a:extLst>
              <a:ext uri="{FF2B5EF4-FFF2-40B4-BE49-F238E27FC236}">
                <a16:creationId xmlns:a16="http://schemas.microsoft.com/office/drawing/2014/main" id="{099233EC-B58A-44B7-AED6-DAF69A6B7CE6}"/>
              </a:ext>
            </a:extLst>
          </p:cNvPr>
          <p:cNvGrpSpPr/>
          <p:nvPr/>
        </p:nvGrpSpPr>
        <p:grpSpPr>
          <a:xfrm flipH="1">
            <a:off x="1097021" y="2464890"/>
            <a:ext cx="418922" cy="405877"/>
            <a:chOff x="7157554" y="1735934"/>
            <a:chExt cx="397423" cy="398542"/>
          </a:xfrm>
        </p:grpSpPr>
        <p:grpSp>
          <p:nvGrpSpPr>
            <p:cNvPr id="527" name="Group 526">
              <a:extLst>
                <a:ext uri="{FF2B5EF4-FFF2-40B4-BE49-F238E27FC236}">
                  <a16:creationId xmlns:a16="http://schemas.microsoft.com/office/drawing/2014/main" id="{FE3E088E-873A-4B01-9560-3B2BAB6F1614}"/>
                </a:ext>
              </a:extLst>
            </p:cNvPr>
            <p:cNvGrpSpPr/>
            <p:nvPr/>
          </p:nvGrpSpPr>
          <p:grpSpPr>
            <a:xfrm>
              <a:off x="7157554" y="1735934"/>
              <a:ext cx="397423" cy="398542"/>
              <a:chOff x="2107244" y="1575258"/>
              <a:chExt cx="310993" cy="264555"/>
            </a:xfrm>
            <a:solidFill>
              <a:srgbClr val="0078D7"/>
            </a:solidFill>
          </p:grpSpPr>
          <p:sp>
            <p:nvSpPr>
              <p:cNvPr id="532" name="Rectangle 9">
                <a:extLst>
                  <a:ext uri="{FF2B5EF4-FFF2-40B4-BE49-F238E27FC236}">
                    <a16:creationId xmlns:a16="http://schemas.microsoft.com/office/drawing/2014/main" id="{C9F888A6-FDBF-4553-B5A0-B5E5E42E87C3}"/>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533" name="Line 10">
                <a:extLst>
                  <a:ext uri="{FF2B5EF4-FFF2-40B4-BE49-F238E27FC236}">
                    <a16:creationId xmlns:a16="http://schemas.microsoft.com/office/drawing/2014/main" id="{B0DAAF2A-C40C-4750-BEBD-050A11EE31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grpSp>
          <p:nvGrpSpPr>
            <p:cNvPr id="528" name="Group 527">
              <a:extLst>
                <a:ext uri="{FF2B5EF4-FFF2-40B4-BE49-F238E27FC236}">
                  <a16:creationId xmlns:a16="http://schemas.microsoft.com/office/drawing/2014/main" id="{D67FB784-A326-4C1A-AE01-EF965C3D7F80}"/>
                </a:ext>
              </a:extLst>
            </p:cNvPr>
            <p:cNvGrpSpPr/>
            <p:nvPr/>
          </p:nvGrpSpPr>
          <p:grpSpPr>
            <a:xfrm>
              <a:off x="7264761" y="1903738"/>
              <a:ext cx="191394" cy="180132"/>
              <a:chOff x="2202934" y="1701907"/>
              <a:chExt cx="95690" cy="90061"/>
            </a:xfrm>
            <a:solidFill>
              <a:srgbClr val="50E6FF"/>
            </a:solidFill>
          </p:grpSpPr>
          <p:sp>
            <p:nvSpPr>
              <p:cNvPr id="530" name="Freeform 14">
                <a:extLst>
                  <a:ext uri="{FF2B5EF4-FFF2-40B4-BE49-F238E27FC236}">
                    <a16:creationId xmlns:a16="http://schemas.microsoft.com/office/drawing/2014/main" id="{0B33ADAD-EA0D-480F-BC29-0783B07A524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531" name="Line 15">
                <a:extLst>
                  <a:ext uri="{FF2B5EF4-FFF2-40B4-BE49-F238E27FC236}">
                    <a16:creationId xmlns:a16="http://schemas.microsoft.com/office/drawing/2014/main" id="{89F8DD37-D297-4881-A0CE-6CC97552EBA3}"/>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sp>
          <p:nvSpPr>
            <p:cNvPr id="529" name="Oval 528">
              <a:extLst>
                <a:ext uri="{FF2B5EF4-FFF2-40B4-BE49-F238E27FC236}">
                  <a16:creationId xmlns:a16="http://schemas.microsoft.com/office/drawing/2014/main" id="{567A5D8A-8924-4FD2-82EF-9DA881E70E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a:solidFill>
                  <a:prstClr val="black"/>
                </a:solidFill>
                <a:latin typeface="Arial" charset="0"/>
                <a:ea typeface="Arial" charset="0"/>
                <a:cs typeface="Arial" charset="0"/>
              </a:endParaRPr>
            </a:p>
          </p:txBody>
        </p:sp>
      </p:grpSp>
      <p:sp>
        <p:nvSpPr>
          <p:cNvPr id="534" name="TextBox 533">
            <a:extLst>
              <a:ext uri="{FF2B5EF4-FFF2-40B4-BE49-F238E27FC236}">
                <a16:creationId xmlns:a16="http://schemas.microsoft.com/office/drawing/2014/main" id="{10729AD6-A8FD-480B-84A3-0BBF3C2FFD07}"/>
              </a:ext>
            </a:extLst>
          </p:cNvPr>
          <p:cNvSpPr txBox="1"/>
          <p:nvPr/>
        </p:nvSpPr>
        <p:spPr>
          <a:xfrm>
            <a:off x="8601081" y="4723414"/>
            <a:ext cx="860600" cy="369331"/>
          </a:xfrm>
          <a:prstGeom prst="rect">
            <a:avLst/>
          </a:prstGeom>
          <a:noFill/>
          <a:ln w="10795" cap="flat" cmpd="sng" algn="ctr">
            <a:noFill/>
            <a:prstDash val="solid"/>
          </a:ln>
          <a:effectLst/>
        </p:spPr>
        <p:txBody>
          <a:bodyPr wrap="square" tIns="45719"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194">
              <a:defRPr/>
            </a:pPr>
            <a:r>
              <a:rPr lang="en-US" kern="0"/>
              <a:t>External data sources</a:t>
            </a:r>
          </a:p>
        </p:txBody>
      </p:sp>
      <p:cxnSp>
        <p:nvCxnSpPr>
          <p:cNvPr id="535" name="Straight Arrow Connector 534">
            <a:extLst>
              <a:ext uri="{FF2B5EF4-FFF2-40B4-BE49-F238E27FC236}">
                <a16:creationId xmlns:a16="http://schemas.microsoft.com/office/drawing/2014/main" id="{A95BF663-37C1-44CE-B9F1-C3D5BEB1A531}"/>
              </a:ext>
            </a:extLst>
          </p:cNvPr>
          <p:cNvCxnSpPr>
            <a:cxnSpLocks/>
          </p:cNvCxnSpPr>
          <p:nvPr/>
        </p:nvCxnSpPr>
        <p:spPr>
          <a:xfrm>
            <a:off x="9030802" y="4320086"/>
            <a:ext cx="0" cy="361478"/>
          </a:xfrm>
          <a:prstGeom prst="straightConnector1">
            <a:avLst/>
          </a:prstGeom>
          <a:noFill/>
          <a:ln w="12700" cap="flat" cmpd="sng" algn="ctr">
            <a:solidFill>
              <a:srgbClr val="757575"/>
            </a:solidFill>
            <a:prstDash val="solid"/>
            <a:headEnd type="triangle" w="med" len="med"/>
            <a:tailEnd type="none" w="med" len="med"/>
          </a:ln>
          <a:effectLst/>
        </p:spPr>
      </p:cxnSp>
      <p:sp>
        <p:nvSpPr>
          <p:cNvPr id="536" name="Rectangle 535">
            <a:extLst>
              <a:ext uri="{FF2B5EF4-FFF2-40B4-BE49-F238E27FC236}">
                <a16:creationId xmlns:a16="http://schemas.microsoft.com/office/drawing/2014/main" id="{26D4AD92-374E-4935-9F1F-A25555731D2D}"/>
              </a:ext>
            </a:extLst>
          </p:cNvPr>
          <p:cNvSpPr/>
          <p:nvPr/>
        </p:nvSpPr>
        <p:spPr>
          <a:xfrm>
            <a:off x="4655621" y="2721381"/>
            <a:ext cx="2899011" cy="2326366"/>
          </a:xfrm>
          <a:prstGeom prst="rect">
            <a:avLst/>
          </a:prstGeom>
          <a:noFill/>
          <a:ln w="12700" cap="flat" cmpd="sng" algn="ctr">
            <a:solidFill>
              <a:srgbClr val="757575"/>
            </a:solidFill>
            <a:prstDash val="solid"/>
            <a:miter lim="800000"/>
          </a:ln>
          <a:effectLst/>
        </p:spPr>
        <p:txBody>
          <a:bodyPr tIns="137158" bIns="137158" rtlCol="0" anchor="t"/>
          <a:lstStyle/>
          <a:p>
            <a:pPr algn="ctr" defTabSz="457194">
              <a:spcAft>
                <a:spcPts val="400"/>
              </a:spcAft>
              <a:defRPr/>
            </a:pPr>
            <a:r>
              <a:rPr lang="en-US" sz="1050" b="1" kern="0">
                <a:solidFill>
                  <a:srgbClr val="0078D7"/>
                </a:solidFill>
                <a:latin typeface="Segoe UI Semibold" panose="020B0502040204020203" pitchFamily="34" charset="0"/>
                <a:cs typeface="Segoe UI Semibold" panose="020B0502040204020203" pitchFamily="34" charset="0"/>
              </a:rPr>
              <a:t>Admin portal and management services</a:t>
            </a:r>
          </a:p>
          <a:p>
            <a:pPr algn="ctr" defTabSz="457194">
              <a:spcAft>
                <a:spcPts val="400"/>
              </a:spcAft>
              <a:defRPr/>
            </a:pPr>
            <a:r>
              <a:rPr lang="en-US" sz="1050" b="1" kern="0">
                <a:solidFill>
                  <a:srgbClr val="0078D7"/>
                </a:solidFill>
                <a:latin typeface="Segoe UI Semibold" panose="020B0502040204020203" pitchFamily="34" charset="0"/>
                <a:cs typeface="Segoe UI Semibold" panose="020B0502040204020203" pitchFamily="34" charset="0"/>
              </a:rPr>
              <a:t>Integrated AD-based security</a:t>
            </a:r>
          </a:p>
        </p:txBody>
      </p:sp>
      <p:sp>
        <p:nvSpPr>
          <p:cNvPr id="537" name="Rectangle 536">
            <a:extLst>
              <a:ext uri="{FF2B5EF4-FFF2-40B4-BE49-F238E27FC236}">
                <a16:creationId xmlns:a16="http://schemas.microsoft.com/office/drawing/2014/main" id="{C2BB1E97-CCC1-4CDA-8E5B-1E932A242068}"/>
              </a:ext>
            </a:extLst>
          </p:cNvPr>
          <p:cNvSpPr/>
          <p:nvPr/>
        </p:nvSpPr>
        <p:spPr>
          <a:xfrm>
            <a:off x="8601080" y="3749522"/>
            <a:ext cx="1289167" cy="517063"/>
          </a:xfrm>
          <a:prstGeom prst="rect">
            <a:avLst/>
          </a:prstGeom>
          <a:noFill/>
          <a:ln w="12700" cap="flat" cmpd="sng" algn="ctr">
            <a:solidFill>
              <a:srgbClr val="757575"/>
            </a:solidFill>
            <a:prstDash val="solid"/>
            <a:miter lim="800000"/>
          </a:ln>
          <a:effectLst/>
        </p:spPr>
        <p:txBody>
          <a:bodyPr wrap="square" tIns="73151" bIns="73151" rtlCol="0" anchor="ctr">
            <a:spAutoFit/>
          </a:bodyPr>
          <a:lstStyle/>
          <a:p>
            <a:pPr algn="ctr" defTabSz="457194">
              <a:defRPr/>
            </a:pPr>
            <a:r>
              <a:rPr lang="en-US" sz="1200" b="1" kern="0">
                <a:solidFill>
                  <a:srgbClr val="0078D7"/>
                </a:solidFill>
                <a:latin typeface="Segoe UI Semibold" panose="020B0502040204020203" pitchFamily="34" charset="0"/>
                <a:cs typeface="Segoe UI Semibold" panose="020B0502040204020203" pitchFamily="34" charset="0"/>
              </a:rPr>
              <a:t>SQL Server</a:t>
            </a:r>
          </a:p>
          <a:p>
            <a:pPr algn="ctr" defTabSz="457194">
              <a:defRPr/>
            </a:pPr>
            <a:r>
              <a:rPr lang="en-US" sz="1200" b="1" kern="0">
                <a:solidFill>
                  <a:srgbClr val="0078D7"/>
                </a:solidFill>
                <a:latin typeface="Segoe UI Semibold" panose="020B0502040204020203" pitchFamily="34" charset="0"/>
                <a:cs typeface="Segoe UI Semibold" panose="020B0502040204020203" pitchFamily="34" charset="0"/>
              </a:rPr>
              <a:t>ML Services</a:t>
            </a:r>
          </a:p>
        </p:txBody>
      </p:sp>
      <p:sp>
        <p:nvSpPr>
          <p:cNvPr id="538" name="Rectangle 537">
            <a:extLst>
              <a:ext uri="{FF2B5EF4-FFF2-40B4-BE49-F238E27FC236}">
                <a16:creationId xmlns:a16="http://schemas.microsoft.com/office/drawing/2014/main" id="{88429888-2363-4206-8920-F7A6579730F4}"/>
              </a:ext>
            </a:extLst>
          </p:cNvPr>
          <p:cNvSpPr/>
          <p:nvPr/>
        </p:nvSpPr>
        <p:spPr>
          <a:xfrm>
            <a:off x="10271371" y="3749522"/>
            <a:ext cx="1289167" cy="517063"/>
          </a:xfrm>
          <a:prstGeom prst="rect">
            <a:avLst/>
          </a:prstGeom>
          <a:noFill/>
          <a:ln w="12700" cap="flat" cmpd="sng" algn="ctr">
            <a:solidFill>
              <a:srgbClr val="757575"/>
            </a:solidFill>
            <a:prstDash val="solid"/>
            <a:miter lim="800000"/>
          </a:ln>
          <a:effectLst/>
        </p:spPr>
        <p:txBody>
          <a:bodyPr wrap="square" tIns="73151" bIns="73151" rtlCol="0" anchor="ctr">
            <a:spAutoFit/>
          </a:bodyPr>
          <a:lstStyle/>
          <a:p>
            <a:pPr algn="ctr" defTabSz="457194">
              <a:defRPr/>
            </a:pPr>
            <a:r>
              <a:rPr lang="en-US" sz="1200" b="1" kern="0">
                <a:solidFill>
                  <a:srgbClr val="0078D7"/>
                </a:solidFill>
                <a:latin typeface="Segoe UI Semibold" panose="020B0502040204020203" pitchFamily="34" charset="0"/>
                <a:cs typeface="Segoe UI Semibold" panose="020B0502040204020203" pitchFamily="34" charset="0"/>
              </a:rPr>
              <a:t>Spark &amp;</a:t>
            </a:r>
            <a:br>
              <a:rPr lang="en-US" sz="1200" b="1" kern="0">
                <a:solidFill>
                  <a:srgbClr val="0078D7"/>
                </a:solidFill>
                <a:latin typeface="Segoe UI Semibold" panose="020B0502040204020203" pitchFamily="34" charset="0"/>
                <a:cs typeface="Segoe UI Semibold" panose="020B0502040204020203" pitchFamily="34" charset="0"/>
              </a:rPr>
            </a:br>
            <a:r>
              <a:rPr lang="en-US" sz="1200" b="1" kern="0">
                <a:solidFill>
                  <a:srgbClr val="0078D7"/>
                </a:solidFill>
                <a:latin typeface="Segoe UI Semibold" panose="020B0502040204020203" pitchFamily="34" charset="0"/>
                <a:cs typeface="Segoe UI Semibold" panose="020B0502040204020203" pitchFamily="34" charset="0"/>
              </a:rPr>
              <a:t>Spark ML</a:t>
            </a:r>
          </a:p>
        </p:txBody>
      </p:sp>
      <p:sp>
        <p:nvSpPr>
          <p:cNvPr id="539" name="TextBox 538">
            <a:extLst>
              <a:ext uri="{FF2B5EF4-FFF2-40B4-BE49-F238E27FC236}">
                <a16:creationId xmlns:a16="http://schemas.microsoft.com/office/drawing/2014/main" id="{918C25C9-298F-4051-9A0B-CB7A0DAA7E78}"/>
              </a:ext>
            </a:extLst>
          </p:cNvPr>
          <p:cNvSpPr txBox="1"/>
          <p:nvPr/>
        </p:nvSpPr>
        <p:spPr>
          <a:xfrm>
            <a:off x="9650509" y="4723413"/>
            <a:ext cx="860600" cy="230831"/>
          </a:xfrm>
          <a:prstGeom prst="rect">
            <a:avLst/>
          </a:prstGeom>
          <a:noFill/>
          <a:ln w="10795" cap="flat" cmpd="sng" algn="ctr">
            <a:noFill/>
            <a:prstDash val="solid"/>
          </a:ln>
          <a:effectLst/>
        </p:spPr>
        <p:txBody>
          <a:bodyPr wrap="square" tIns="45719"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194">
              <a:defRPr/>
            </a:pPr>
            <a:r>
              <a:rPr lang="en-US" kern="0"/>
              <a:t>HDFS</a:t>
            </a:r>
          </a:p>
        </p:txBody>
      </p:sp>
      <p:sp>
        <p:nvSpPr>
          <p:cNvPr id="540" name="TextBox 539">
            <a:extLst>
              <a:ext uri="{FF2B5EF4-FFF2-40B4-BE49-F238E27FC236}">
                <a16:creationId xmlns:a16="http://schemas.microsoft.com/office/drawing/2014/main" id="{FE007CD9-190E-4948-A46E-20EC4B51C544}"/>
              </a:ext>
            </a:extLst>
          </p:cNvPr>
          <p:cNvSpPr txBox="1"/>
          <p:nvPr/>
        </p:nvSpPr>
        <p:spPr>
          <a:xfrm>
            <a:off x="9485704" y="3149554"/>
            <a:ext cx="1263846" cy="369331"/>
          </a:xfrm>
          <a:prstGeom prst="rect">
            <a:avLst/>
          </a:prstGeom>
          <a:noFill/>
          <a:ln w="10795" cap="flat" cmpd="sng" algn="ctr">
            <a:noFill/>
            <a:prstDash val="solid"/>
          </a:ln>
          <a:effectLst/>
        </p:spPr>
        <p:txBody>
          <a:bodyPr wrap="square" tIns="45719"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194">
              <a:defRPr/>
            </a:pPr>
            <a:r>
              <a:rPr lang="en-US" kern="0"/>
              <a:t>REST API containers for models</a:t>
            </a:r>
          </a:p>
        </p:txBody>
      </p:sp>
      <p:grpSp>
        <p:nvGrpSpPr>
          <p:cNvPr id="541" name="Group 540">
            <a:extLst>
              <a:ext uri="{FF2B5EF4-FFF2-40B4-BE49-F238E27FC236}">
                <a16:creationId xmlns:a16="http://schemas.microsoft.com/office/drawing/2014/main" id="{79FEF0D8-8BC3-49C0-8809-DB29C8C5BA0E}"/>
              </a:ext>
            </a:extLst>
          </p:cNvPr>
          <p:cNvGrpSpPr/>
          <p:nvPr/>
        </p:nvGrpSpPr>
        <p:grpSpPr>
          <a:xfrm>
            <a:off x="9503862" y="2794024"/>
            <a:ext cx="353458" cy="313974"/>
            <a:chOff x="8553451" y="2776608"/>
            <a:chExt cx="570138" cy="506450"/>
          </a:xfrm>
        </p:grpSpPr>
        <p:grpSp>
          <p:nvGrpSpPr>
            <p:cNvPr id="542" name="Group 541">
              <a:extLst>
                <a:ext uri="{FF2B5EF4-FFF2-40B4-BE49-F238E27FC236}">
                  <a16:creationId xmlns:a16="http://schemas.microsoft.com/office/drawing/2014/main" id="{66154EC8-CD09-47A6-8450-645A237E0D69}"/>
                </a:ext>
              </a:extLst>
            </p:cNvPr>
            <p:cNvGrpSpPr/>
            <p:nvPr/>
          </p:nvGrpSpPr>
          <p:grpSpPr>
            <a:xfrm>
              <a:off x="8640346" y="2855984"/>
              <a:ext cx="396348" cy="347698"/>
              <a:chOff x="8634499" y="2855984"/>
              <a:chExt cx="396348" cy="347698"/>
            </a:xfrm>
          </p:grpSpPr>
          <p:grpSp>
            <p:nvGrpSpPr>
              <p:cNvPr id="544" name="Group 543">
                <a:extLst>
                  <a:ext uri="{FF2B5EF4-FFF2-40B4-BE49-F238E27FC236}">
                    <a16:creationId xmlns:a16="http://schemas.microsoft.com/office/drawing/2014/main" id="{D9ED5732-D9B8-49B4-B56C-0B0EBC8E7774}"/>
                  </a:ext>
                </a:extLst>
              </p:cNvPr>
              <p:cNvGrpSpPr/>
              <p:nvPr/>
            </p:nvGrpSpPr>
            <p:grpSpPr>
              <a:xfrm flipH="1">
                <a:off x="8634499" y="2855984"/>
                <a:ext cx="396348" cy="347698"/>
                <a:chOff x="2107244" y="1575258"/>
                <a:chExt cx="310993" cy="264555"/>
              </a:xfrm>
              <a:noFill/>
            </p:grpSpPr>
            <p:sp>
              <p:nvSpPr>
                <p:cNvPr id="546" name="Rectangle 9">
                  <a:extLst>
                    <a:ext uri="{FF2B5EF4-FFF2-40B4-BE49-F238E27FC236}">
                      <a16:creationId xmlns:a16="http://schemas.microsoft.com/office/drawing/2014/main" id="{AE0F2CE7-705C-4A52-BC71-C73AC99AB2BF}"/>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547" name="Line 10">
                  <a:extLst>
                    <a:ext uri="{FF2B5EF4-FFF2-40B4-BE49-F238E27FC236}">
                      <a16:creationId xmlns:a16="http://schemas.microsoft.com/office/drawing/2014/main" id="{012D7DCC-9C1B-496E-BD1C-F0C1C9FE7E8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sp>
            <p:nvSpPr>
              <p:cNvPr id="545" name="Oval 544">
                <a:extLst>
                  <a:ext uri="{FF2B5EF4-FFF2-40B4-BE49-F238E27FC236}">
                    <a16:creationId xmlns:a16="http://schemas.microsoft.com/office/drawing/2014/main" id="{F62ACC4B-F6C2-44AD-A64E-D426A003989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a:solidFill>
                    <a:prstClr val="black"/>
                  </a:solidFill>
                  <a:latin typeface="Arial" charset="0"/>
                  <a:ea typeface="Arial" charset="0"/>
                  <a:cs typeface="Arial" charset="0"/>
                </a:endParaRPr>
              </a:p>
            </p:txBody>
          </p:sp>
        </p:grpSp>
        <p:sp>
          <p:nvSpPr>
            <p:cNvPr id="543" name="Rectangle 542">
              <a:extLst>
                <a:ext uri="{FF2B5EF4-FFF2-40B4-BE49-F238E27FC236}">
                  <a16:creationId xmlns:a16="http://schemas.microsoft.com/office/drawing/2014/main" id="{2FEA6BE8-294F-47F4-87CA-E5B2ACE8E0CF}"/>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algn="ctr" defTabSz="457194">
                <a:defRPr/>
              </a:pPr>
              <a:endParaRPr lang="en-US" sz="1200" b="1" kern="0">
                <a:solidFill>
                  <a:srgbClr val="0078D7"/>
                </a:solidFill>
                <a:latin typeface="Segoe UI Semibold" panose="020B0502040204020203" pitchFamily="34" charset="0"/>
                <a:cs typeface="Segoe UI Semibold" panose="020B0502040204020203" pitchFamily="34" charset="0"/>
              </a:endParaRPr>
            </a:p>
          </p:txBody>
        </p:sp>
      </p:grpSp>
      <p:cxnSp>
        <p:nvCxnSpPr>
          <p:cNvPr id="548" name="Straight Arrow Connector 547">
            <a:extLst>
              <a:ext uri="{FF2B5EF4-FFF2-40B4-BE49-F238E27FC236}">
                <a16:creationId xmlns:a16="http://schemas.microsoft.com/office/drawing/2014/main" id="{9D30C264-A22E-4F95-BF6C-2F3D50ECA7AD}"/>
              </a:ext>
            </a:extLst>
          </p:cNvPr>
          <p:cNvCxnSpPr>
            <a:cxnSpLocks/>
          </p:cNvCxnSpPr>
          <p:nvPr/>
        </p:nvCxnSpPr>
        <p:spPr>
          <a:xfrm>
            <a:off x="2211554" y="3894975"/>
            <a:ext cx="0" cy="201803"/>
          </a:xfrm>
          <a:prstGeom prst="straightConnector1">
            <a:avLst/>
          </a:prstGeom>
          <a:noFill/>
          <a:ln w="12700" cap="flat" cmpd="sng" algn="ctr">
            <a:solidFill>
              <a:srgbClr val="757575"/>
            </a:solidFill>
            <a:prstDash val="solid"/>
            <a:headEnd type="none"/>
            <a:tailEnd type="triangle"/>
          </a:ln>
          <a:effectLst/>
        </p:spPr>
      </p:cxnSp>
      <p:cxnSp>
        <p:nvCxnSpPr>
          <p:cNvPr id="549" name="Connector: Elbow 548">
            <a:extLst>
              <a:ext uri="{FF2B5EF4-FFF2-40B4-BE49-F238E27FC236}">
                <a16:creationId xmlns:a16="http://schemas.microsoft.com/office/drawing/2014/main" id="{D0B96AD1-CD27-4794-8756-37708F0C3CCC}"/>
              </a:ext>
            </a:extLst>
          </p:cNvPr>
          <p:cNvCxnSpPr>
            <a:cxnSpLocks/>
          </p:cNvCxnSpPr>
          <p:nvPr/>
        </p:nvCxnSpPr>
        <p:spPr>
          <a:xfrm rot="5400000">
            <a:off x="10185792" y="3584978"/>
            <a:ext cx="11246" cy="1461780"/>
          </a:xfrm>
          <a:prstGeom prst="bentConnector3">
            <a:avLst>
              <a:gd name="adj1" fmla="val 2041967"/>
            </a:avLst>
          </a:prstGeom>
          <a:noFill/>
          <a:ln w="12700" cap="flat" cmpd="sng" algn="ctr">
            <a:solidFill>
              <a:srgbClr val="757575"/>
            </a:solidFill>
            <a:prstDash val="solid"/>
            <a:headEnd type="triangle" w="med" len="med"/>
            <a:tailEnd type="triangle" w="med" len="med"/>
          </a:ln>
          <a:effectLst/>
        </p:spPr>
      </p:cxnSp>
      <p:cxnSp>
        <p:nvCxnSpPr>
          <p:cNvPr id="550" name="Straight Arrow Connector 549">
            <a:extLst>
              <a:ext uri="{FF2B5EF4-FFF2-40B4-BE49-F238E27FC236}">
                <a16:creationId xmlns:a16="http://schemas.microsoft.com/office/drawing/2014/main" id="{1C18BC9E-74A3-4CCA-9572-5392BEA5DC25}"/>
              </a:ext>
            </a:extLst>
          </p:cNvPr>
          <p:cNvCxnSpPr>
            <a:cxnSpLocks/>
          </p:cNvCxnSpPr>
          <p:nvPr/>
        </p:nvCxnSpPr>
        <p:spPr>
          <a:xfrm>
            <a:off x="10087548" y="4540999"/>
            <a:ext cx="0" cy="135122"/>
          </a:xfrm>
          <a:prstGeom prst="straightConnector1">
            <a:avLst/>
          </a:prstGeom>
          <a:noFill/>
          <a:ln w="12700" cap="flat" cmpd="sng" algn="ctr">
            <a:solidFill>
              <a:srgbClr val="757575"/>
            </a:solidFill>
            <a:prstDash val="solid"/>
            <a:headEnd type="none" w="med" len="med"/>
            <a:tailEnd type="none" w="med" len="med"/>
          </a:ln>
          <a:effectLst/>
        </p:spPr>
      </p:cxnSp>
      <p:grpSp>
        <p:nvGrpSpPr>
          <p:cNvPr id="551" name="Group 550">
            <a:extLst>
              <a:ext uri="{FF2B5EF4-FFF2-40B4-BE49-F238E27FC236}">
                <a16:creationId xmlns:a16="http://schemas.microsoft.com/office/drawing/2014/main" id="{5D0BA8DE-366B-4FB7-B706-7B1068BF9901}"/>
              </a:ext>
            </a:extLst>
          </p:cNvPr>
          <p:cNvGrpSpPr/>
          <p:nvPr/>
        </p:nvGrpSpPr>
        <p:grpSpPr>
          <a:xfrm>
            <a:off x="9940899" y="2794024"/>
            <a:ext cx="353458" cy="313974"/>
            <a:chOff x="8553451" y="2776608"/>
            <a:chExt cx="570138" cy="506450"/>
          </a:xfrm>
        </p:grpSpPr>
        <p:grpSp>
          <p:nvGrpSpPr>
            <p:cNvPr id="552" name="Group 551">
              <a:extLst>
                <a:ext uri="{FF2B5EF4-FFF2-40B4-BE49-F238E27FC236}">
                  <a16:creationId xmlns:a16="http://schemas.microsoft.com/office/drawing/2014/main" id="{FBB64AD8-59CC-4146-B927-C1FC710D9EC7}"/>
                </a:ext>
              </a:extLst>
            </p:cNvPr>
            <p:cNvGrpSpPr/>
            <p:nvPr/>
          </p:nvGrpSpPr>
          <p:grpSpPr>
            <a:xfrm>
              <a:off x="8640346" y="2855984"/>
              <a:ext cx="396348" cy="347698"/>
              <a:chOff x="8634499" y="2855984"/>
              <a:chExt cx="396348" cy="347698"/>
            </a:xfrm>
          </p:grpSpPr>
          <p:grpSp>
            <p:nvGrpSpPr>
              <p:cNvPr id="554" name="Group 553">
                <a:extLst>
                  <a:ext uri="{FF2B5EF4-FFF2-40B4-BE49-F238E27FC236}">
                    <a16:creationId xmlns:a16="http://schemas.microsoft.com/office/drawing/2014/main" id="{27272912-4C5E-41FD-9591-CC03A8ADF2D4}"/>
                  </a:ext>
                </a:extLst>
              </p:cNvPr>
              <p:cNvGrpSpPr/>
              <p:nvPr/>
            </p:nvGrpSpPr>
            <p:grpSpPr>
              <a:xfrm flipH="1">
                <a:off x="8634499" y="2855984"/>
                <a:ext cx="396348" cy="347698"/>
                <a:chOff x="2107244" y="1575258"/>
                <a:chExt cx="310993" cy="264555"/>
              </a:xfrm>
              <a:noFill/>
            </p:grpSpPr>
            <p:sp>
              <p:nvSpPr>
                <p:cNvPr id="556" name="Rectangle 9">
                  <a:extLst>
                    <a:ext uri="{FF2B5EF4-FFF2-40B4-BE49-F238E27FC236}">
                      <a16:creationId xmlns:a16="http://schemas.microsoft.com/office/drawing/2014/main" id="{72B04613-40BA-48A6-9497-65F2F0D194D5}"/>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557" name="Line 10">
                  <a:extLst>
                    <a:ext uri="{FF2B5EF4-FFF2-40B4-BE49-F238E27FC236}">
                      <a16:creationId xmlns:a16="http://schemas.microsoft.com/office/drawing/2014/main" id="{41B49EE1-9268-4AF3-8DCD-475080CFD7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sp>
            <p:nvSpPr>
              <p:cNvPr id="555" name="Oval 554">
                <a:extLst>
                  <a:ext uri="{FF2B5EF4-FFF2-40B4-BE49-F238E27FC236}">
                    <a16:creationId xmlns:a16="http://schemas.microsoft.com/office/drawing/2014/main" id="{DE6339DB-E2C4-4B5A-99D4-75454A7D13F2}"/>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a:solidFill>
                    <a:prstClr val="black"/>
                  </a:solidFill>
                  <a:latin typeface="Arial" charset="0"/>
                  <a:ea typeface="Arial" charset="0"/>
                  <a:cs typeface="Arial" charset="0"/>
                </a:endParaRPr>
              </a:p>
            </p:txBody>
          </p:sp>
        </p:grpSp>
        <p:sp>
          <p:nvSpPr>
            <p:cNvPr id="553" name="Rectangle 552">
              <a:extLst>
                <a:ext uri="{FF2B5EF4-FFF2-40B4-BE49-F238E27FC236}">
                  <a16:creationId xmlns:a16="http://schemas.microsoft.com/office/drawing/2014/main" id="{593722AD-1D23-4C38-9EF6-B2BE920AA3E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algn="ctr" defTabSz="457194">
                <a:defRPr/>
              </a:pPr>
              <a:endParaRPr lang="en-US" sz="1200" b="1" kern="0">
                <a:solidFill>
                  <a:srgbClr val="0078D7"/>
                </a:solidFill>
                <a:latin typeface="Segoe UI Semibold" panose="020B0502040204020203" pitchFamily="34" charset="0"/>
                <a:cs typeface="Segoe UI Semibold" panose="020B0502040204020203" pitchFamily="34" charset="0"/>
              </a:endParaRPr>
            </a:p>
          </p:txBody>
        </p:sp>
      </p:grpSp>
      <p:grpSp>
        <p:nvGrpSpPr>
          <p:cNvPr id="558" name="Group 557">
            <a:extLst>
              <a:ext uri="{FF2B5EF4-FFF2-40B4-BE49-F238E27FC236}">
                <a16:creationId xmlns:a16="http://schemas.microsoft.com/office/drawing/2014/main" id="{7DB1D0A7-3EEB-4ECD-8AC6-167FC49540F4}"/>
              </a:ext>
            </a:extLst>
          </p:cNvPr>
          <p:cNvGrpSpPr/>
          <p:nvPr/>
        </p:nvGrpSpPr>
        <p:grpSpPr>
          <a:xfrm>
            <a:off x="10377937" y="2794024"/>
            <a:ext cx="353458" cy="313974"/>
            <a:chOff x="8553451" y="2776608"/>
            <a:chExt cx="570138" cy="506450"/>
          </a:xfrm>
        </p:grpSpPr>
        <p:grpSp>
          <p:nvGrpSpPr>
            <p:cNvPr id="559" name="Group 558">
              <a:extLst>
                <a:ext uri="{FF2B5EF4-FFF2-40B4-BE49-F238E27FC236}">
                  <a16:creationId xmlns:a16="http://schemas.microsoft.com/office/drawing/2014/main" id="{09BE4134-FD98-42F3-A32A-1F204492147F}"/>
                </a:ext>
              </a:extLst>
            </p:cNvPr>
            <p:cNvGrpSpPr/>
            <p:nvPr/>
          </p:nvGrpSpPr>
          <p:grpSpPr>
            <a:xfrm>
              <a:off x="8640346" y="2855984"/>
              <a:ext cx="396348" cy="347698"/>
              <a:chOff x="8634499" y="2855984"/>
              <a:chExt cx="396348" cy="347698"/>
            </a:xfrm>
          </p:grpSpPr>
          <p:grpSp>
            <p:nvGrpSpPr>
              <p:cNvPr id="561" name="Group 560">
                <a:extLst>
                  <a:ext uri="{FF2B5EF4-FFF2-40B4-BE49-F238E27FC236}">
                    <a16:creationId xmlns:a16="http://schemas.microsoft.com/office/drawing/2014/main" id="{09E0FC51-E1D3-4ECF-9A26-33E6DD13DE8E}"/>
                  </a:ext>
                </a:extLst>
              </p:cNvPr>
              <p:cNvGrpSpPr/>
              <p:nvPr/>
            </p:nvGrpSpPr>
            <p:grpSpPr>
              <a:xfrm flipH="1">
                <a:off x="8634499" y="2855984"/>
                <a:ext cx="396348" cy="347698"/>
                <a:chOff x="2107244" y="1575258"/>
                <a:chExt cx="310993" cy="264555"/>
              </a:xfrm>
              <a:noFill/>
            </p:grpSpPr>
            <p:sp>
              <p:nvSpPr>
                <p:cNvPr id="563" name="Rectangle 9">
                  <a:extLst>
                    <a:ext uri="{FF2B5EF4-FFF2-40B4-BE49-F238E27FC236}">
                      <a16:creationId xmlns:a16="http://schemas.microsoft.com/office/drawing/2014/main" id="{3A1CA97D-9382-4580-A497-D2003777083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564" name="Line 10">
                  <a:extLst>
                    <a:ext uri="{FF2B5EF4-FFF2-40B4-BE49-F238E27FC236}">
                      <a16:creationId xmlns:a16="http://schemas.microsoft.com/office/drawing/2014/main" id="{86F592F2-6F39-4DB4-8FD0-E711AB0EE76A}"/>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sp>
            <p:nvSpPr>
              <p:cNvPr id="562" name="Oval 561">
                <a:extLst>
                  <a:ext uri="{FF2B5EF4-FFF2-40B4-BE49-F238E27FC236}">
                    <a16:creationId xmlns:a16="http://schemas.microsoft.com/office/drawing/2014/main" id="{6815FAE6-B915-4845-A7EE-9005AF8A6D6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a:solidFill>
                    <a:prstClr val="black"/>
                  </a:solidFill>
                  <a:latin typeface="Arial" charset="0"/>
                  <a:ea typeface="Arial" charset="0"/>
                  <a:cs typeface="Arial" charset="0"/>
                </a:endParaRPr>
              </a:p>
            </p:txBody>
          </p:sp>
        </p:grpSp>
        <p:sp>
          <p:nvSpPr>
            <p:cNvPr id="560" name="Rectangle 559">
              <a:extLst>
                <a:ext uri="{FF2B5EF4-FFF2-40B4-BE49-F238E27FC236}">
                  <a16:creationId xmlns:a16="http://schemas.microsoft.com/office/drawing/2014/main" id="{74D84B34-7ABC-415A-9068-DB983088ECD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algn="ctr" defTabSz="457194">
                <a:defRPr/>
              </a:pPr>
              <a:endParaRPr lang="en-US" sz="1200" b="1" kern="0">
                <a:solidFill>
                  <a:srgbClr val="0078D7"/>
                </a:solidFill>
                <a:latin typeface="Segoe UI Semibold" panose="020B0502040204020203" pitchFamily="34" charset="0"/>
                <a:cs typeface="Segoe UI Semibold" panose="020B0502040204020203" pitchFamily="34" charset="0"/>
              </a:endParaRPr>
            </a:p>
          </p:txBody>
        </p:sp>
      </p:grpSp>
      <p:grpSp>
        <p:nvGrpSpPr>
          <p:cNvPr id="565" name="Group 564">
            <a:extLst>
              <a:ext uri="{FF2B5EF4-FFF2-40B4-BE49-F238E27FC236}">
                <a16:creationId xmlns:a16="http://schemas.microsoft.com/office/drawing/2014/main" id="{ED01205C-C69E-4959-98CD-A5E689BF0D1E}"/>
              </a:ext>
            </a:extLst>
          </p:cNvPr>
          <p:cNvGrpSpPr/>
          <p:nvPr/>
        </p:nvGrpSpPr>
        <p:grpSpPr>
          <a:xfrm>
            <a:off x="9818039" y="2411140"/>
            <a:ext cx="353458" cy="313974"/>
            <a:chOff x="8553451" y="2776608"/>
            <a:chExt cx="570138" cy="506450"/>
          </a:xfrm>
        </p:grpSpPr>
        <p:grpSp>
          <p:nvGrpSpPr>
            <p:cNvPr id="566" name="Group 565">
              <a:extLst>
                <a:ext uri="{FF2B5EF4-FFF2-40B4-BE49-F238E27FC236}">
                  <a16:creationId xmlns:a16="http://schemas.microsoft.com/office/drawing/2014/main" id="{E413F1C8-42CE-415C-8885-9A6A6C41BA4E}"/>
                </a:ext>
              </a:extLst>
            </p:cNvPr>
            <p:cNvGrpSpPr/>
            <p:nvPr/>
          </p:nvGrpSpPr>
          <p:grpSpPr>
            <a:xfrm>
              <a:off x="8640346" y="2855984"/>
              <a:ext cx="396348" cy="347698"/>
              <a:chOff x="8634499" y="2855984"/>
              <a:chExt cx="396348" cy="347698"/>
            </a:xfrm>
          </p:grpSpPr>
          <p:grpSp>
            <p:nvGrpSpPr>
              <p:cNvPr id="568" name="Group 567">
                <a:extLst>
                  <a:ext uri="{FF2B5EF4-FFF2-40B4-BE49-F238E27FC236}">
                    <a16:creationId xmlns:a16="http://schemas.microsoft.com/office/drawing/2014/main" id="{092ACA02-9FF3-4601-8D92-578320C4E9D9}"/>
                  </a:ext>
                </a:extLst>
              </p:cNvPr>
              <p:cNvGrpSpPr/>
              <p:nvPr/>
            </p:nvGrpSpPr>
            <p:grpSpPr>
              <a:xfrm flipH="1">
                <a:off x="8634499" y="2855984"/>
                <a:ext cx="396348" cy="347698"/>
                <a:chOff x="2107244" y="1575258"/>
                <a:chExt cx="310993" cy="264555"/>
              </a:xfrm>
              <a:noFill/>
            </p:grpSpPr>
            <p:sp>
              <p:nvSpPr>
                <p:cNvPr id="570" name="Rectangle 9">
                  <a:extLst>
                    <a:ext uri="{FF2B5EF4-FFF2-40B4-BE49-F238E27FC236}">
                      <a16:creationId xmlns:a16="http://schemas.microsoft.com/office/drawing/2014/main" id="{4F68721C-7A10-4BA2-A886-A15EBE1F318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571" name="Line 10">
                  <a:extLst>
                    <a:ext uri="{FF2B5EF4-FFF2-40B4-BE49-F238E27FC236}">
                      <a16:creationId xmlns:a16="http://schemas.microsoft.com/office/drawing/2014/main" id="{469980ED-32B2-4D12-9F19-172F08C8B17B}"/>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sp>
            <p:nvSpPr>
              <p:cNvPr id="569" name="Oval 568">
                <a:extLst>
                  <a:ext uri="{FF2B5EF4-FFF2-40B4-BE49-F238E27FC236}">
                    <a16:creationId xmlns:a16="http://schemas.microsoft.com/office/drawing/2014/main" id="{340AFE30-836E-4621-8CF6-2623218FE825}"/>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a:solidFill>
                    <a:prstClr val="black"/>
                  </a:solidFill>
                  <a:latin typeface="Arial" charset="0"/>
                  <a:ea typeface="Arial" charset="0"/>
                  <a:cs typeface="Arial" charset="0"/>
                </a:endParaRPr>
              </a:p>
            </p:txBody>
          </p:sp>
        </p:grpSp>
        <p:sp>
          <p:nvSpPr>
            <p:cNvPr id="567" name="Rectangle 566">
              <a:extLst>
                <a:ext uri="{FF2B5EF4-FFF2-40B4-BE49-F238E27FC236}">
                  <a16:creationId xmlns:a16="http://schemas.microsoft.com/office/drawing/2014/main" id="{4DF6D6DB-C95D-4D0B-B78F-FCB47122ACF0}"/>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algn="ctr" defTabSz="457194">
                <a:defRPr/>
              </a:pPr>
              <a:endParaRPr lang="en-US" sz="1200" b="1" kern="0">
                <a:solidFill>
                  <a:srgbClr val="0078D7"/>
                </a:solidFill>
                <a:latin typeface="Segoe UI Semibold" panose="020B0502040204020203" pitchFamily="34" charset="0"/>
                <a:cs typeface="Segoe UI Semibold" panose="020B0502040204020203" pitchFamily="34" charset="0"/>
              </a:endParaRPr>
            </a:p>
          </p:txBody>
        </p:sp>
      </p:grpSp>
      <p:grpSp>
        <p:nvGrpSpPr>
          <p:cNvPr id="572" name="Group 571">
            <a:extLst>
              <a:ext uri="{FF2B5EF4-FFF2-40B4-BE49-F238E27FC236}">
                <a16:creationId xmlns:a16="http://schemas.microsoft.com/office/drawing/2014/main" id="{5D0C1ED1-04F3-4CC7-AE4F-7F4B7048B78F}"/>
              </a:ext>
            </a:extLst>
          </p:cNvPr>
          <p:cNvGrpSpPr/>
          <p:nvPr/>
        </p:nvGrpSpPr>
        <p:grpSpPr>
          <a:xfrm>
            <a:off x="10255077" y="2411140"/>
            <a:ext cx="353458" cy="313974"/>
            <a:chOff x="8553451" y="2776608"/>
            <a:chExt cx="570138" cy="506450"/>
          </a:xfrm>
        </p:grpSpPr>
        <p:grpSp>
          <p:nvGrpSpPr>
            <p:cNvPr id="573" name="Group 572">
              <a:extLst>
                <a:ext uri="{FF2B5EF4-FFF2-40B4-BE49-F238E27FC236}">
                  <a16:creationId xmlns:a16="http://schemas.microsoft.com/office/drawing/2014/main" id="{DD52C9B8-6C52-418B-8F5A-297950BFB740}"/>
                </a:ext>
              </a:extLst>
            </p:cNvPr>
            <p:cNvGrpSpPr/>
            <p:nvPr/>
          </p:nvGrpSpPr>
          <p:grpSpPr>
            <a:xfrm>
              <a:off x="8640346" y="2855984"/>
              <a:ext cx="396348" cy="347698"/>
              <a:chOff x="8634499" y="2855984"/>
              <a:chExt cx="396348" cy="347698"/>
            </a:xfrm>
          </p:grpSpPr>
          <p:grpSp>
            <p:nvGrpSpPr>
              <p:cNvPr id="575" name="Group 574">
                <a:extLst>
                  <a:ext uri="{FF2B5EF4-FFF2-40B4-BE49-F238E27FC236}">
                    <a16:creationId xmlns:a16="http://schemas.microsoft.com/office/drawing/2014/main" id="{2A96BB30-BBFE-4E36-B410-40023BA66B1F}"/>
                  </a:ext>
                </a:extLst>
              </p:cNvPr>
              <p:cNvGrpSpPr/>
              <p:nvPr/>
            </p:nvGrpSpPr>
            <p:grpSpPr>
              <a:xfrm flipH="1">
                <a:off x="8634499" y="2855984"/>
                <a:ext cx="396348" cy="347698"/>
                <a:chOff x="2107244" y="1575258"/>
                <a:chExt cx="310993" cy="264555"/>
              </a:xfrm>
              <a:noFill/>
            </p:grpSpPr>
            <p:sp>
              <p:nvSpPr>
                <p:cNvPr id="577" name="Rectangle 9">
                  <a:extLst>
                    <a:ext uri="{FF2B5EF4-FFF2-40B4-BE49-F238E27FC236}">
                      <a16:creationId xmlns:a16="http://schemas.microsoft.com/office/drawing/2014/main" id="{B63424A6-A8B4-4D76-8350-F250180DB86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sp>
              <p:nvSpPr>
                <p:cNvPr id="578" name="Line 10">
                  <a:extLst>
                    <a:ext uri="{FF2B5EF4-FFF2-40B4-BE49-F238E27FC236}">
                      <a16:creationId xmlns:a16="http://schemas.microsoft.com/office/drawing/2014/main" id="{130673F6-055C-4977-8D55-DEB21A8E72E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a:solidFill>
                      <a:srgbClr val="3F3F3F"/>
                    </a:solidFill>
                    <a:latin typeface="Segoe UI"/>
                  </a:endParaRPr>
                </a:p>
              </p:txBody>
            </p:sp>
          </p:grpSp>
          <p:sp>
            <p:nvSpPr>
              <p:cNvPr id="576" name="Oval 575">
                <a:extLst>
                  <a:ext uri="{FF2B5EF4-FFF2-40B4-BE49-F238E27FC236}">
                    <a16:creationId xmlns:a16="http://schemas.microsoft.com/office/drawing/2014/main" id="{17200E7F-A8A0-41ED-A985-C2AF0C5115DB}"/>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a:solidFill>
                    <a:prstClr val="black"/>
                  </a:solidFill>
                  <a:latin typeface="Arial" charset="0"/>
                  <a:ea typeface="Arial" charset="0"/>
                  <a:cs typeface="Arial" charset="0"/>
                </a:endParaRPr>
              </a:p>
            </p:txBody>
          </p:sp>
        </p:grpSp>
        <p:sp>
          <p:nvSpPr>
            <p:cNvPr id="574" name="Rectangle 573">
              <a:extLst>
                <a:ext uri="{FF2B5EF4-FFF2-40B4-BE49-F238E27FC236}">
                  <a16:creationId xmlns:a16="http://schemas.microsoft.com/office/drawing/2014/main" id="{FC836F3A-3879-428D-BC62-24F15E4EF33A}"/>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algn="ctr" defTabSz="457194">
                <a:defRPr/>
              </a:pPr>
              <a:endParaRPr lang="en-US" sz="1200" b="1" kern="0">
                <a:solidFill>
                  <a:srgbClr val="0078D7"/>
                </a:solidFill>
                <a:latin typeface="Segoe UI Semibold" panose="020B0502040204020203" pitchFamily="34" charset="0"/>
                <a:cs typeface="Segoe UI Semibold" panose="020B0502040204020203" pitchFamily="34" charset="0"/>
              </a:endParaRPr>
            </a:p>
          </p:txBody>
        </p:sp>
      </p:grpSp>
    </p:spTree>
    <p:extLst>
      <p:ext uri="{BB962C8B-B14F-4D97-AF65-F5344CB8AC3E}">
        <p14:creationId xmlns:p14="http://schemas.microsoft.com/office/powerpoint/2010/main" val="201368366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95" y="1180771"/>
          <a:ext cx="12191813" cy="4978469"/>
        </p:xfrm>
        <a:graphic>
          <a:graphicData uri="http://schemas.openxmlformats.org/drawingml/2006/table">
            <a:tbl>
              <a:tblPr firstRow="1" firstCol="1" bandRow="1">
                <a:tableStyleId>{69012ECD-51FC-41F1-AA8D-1B2483CD663E}</a:tableStyleId>
              </a:tblPr>
              <a:tblGrid>
                <a:gridCol w="2007297">
                  <a:extLst>
                    <a:ext uri="{9D8B030D-6E8A-4147-A177-3AD203B41FA5}">
                      <a16:colId xmlns:a16="http://schemas.microsoft.com/office/drawing/2014/main" val="2186728381"/>
                    </a:ext>
                  </a:extLst>
                </a:gridCol>
                <a:gridCol w="7712121">
                  <a:extLst>
                    <a:ext uri="{9D8B030D-6E8A-4147-A177-3AD203B41FA5}">
                      <a16:colId xmlns:a16="http://schemas.microsoft.com/office/drawing/2014/main" val="20000"/>
                    </a:ext>
                  </a:extLst>
                </a:gridCol>
                <a:gridCol w="1236197">
                  <a:extLst>
                    <a:ext uri="{9D8B030D-6E8A-4147-A177-3AD203B41FA5}">
                      <a16:colId xmlns:a16="http://schemas.microsoft.com/office/drawing/2014/main" val="20005"/>
                    </a:ext>
                  </a:extLst>
                </a:gridCol>
                <a:gridCol w="1236197">
                  <a:extLst>
                    <a:ext uri="{9D8B030D-6E8A-4147-A177-3AD203B41FA5}">
                      <a16:colId xmlns:a16="http://schemas.microsoft.com/office/drawing/2014/main" val="20003"/>
                    </a:ext>
                  </a:extLst>
                </a:gridCol>
              </a:tblGrid>
              <a:tr h="284694">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65245" marR="33270" marT="26802" marB="26802" anchor="ctr">
                    <a:lnL w="9525" cap="flat" cmpd="sng" algn="ctr">
                      <a:noFill/>
                      <a:prstDash val="solid"/>
                    </a:lnL>
                    <a:lnR w="6350" cap="flat" cmpd="sng" algn="ctr">
                      <a:noFill/>
                      <a:prstDash val="lgDash"/>
                      <a:round/>
                      <a:headEnd type="none" w="med" len="med"/>
                      <a:tailEnd type="none" w="med" len="med"/>
                    </a:lnR>
                    <a:lnT w="9525" cap="flat" cmpd="sng" algn="ctr">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0" marR="0" marT="0" marB="0" anchor="ctr">
                    <a:lnL w="6350" cap="flat" cmpd="sng" algn="ctr">
                      <a:noFill/>
                      <a:prstDash val="lgDash"/>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dirty="0">
                          <a:solidFill>
                            <a:schemeClr val="bg1"/>
                          </a:solidFill>
                          <a:latin typeface="Segoe UI Semibold" charset="0"/>
                          <a:ea typeface="Segoe UI Black" panose="020B0A02040204020203" pitchFamily="34" charset="0"/>
                          <a:cs typeface="Segoe UI Semibold" charset="0"/>
                        </a:rPr>
                        <a:t>Windows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noProof="0" dirty="0">
                          <a:solidFill>
                            <a:schemeClr val="bg1"/>
                          </a:solidFill>
                          <a:latin typeface="Segoe UI Semibold" charset="0"/>
                          <a:ea typeface="Segoe UI" pitchFamily="34" charset="0"/>
                          <a:cs typeface="Segoe UI Semibold" charset="0"/>
                        </a:rPr>
                        <a:t>Linux </a:t>
                      </a:r>
                      <a:endParaRPr lang="en-US" sz="1000" b="1" kern="0" spc="49" dirty="0">
                        <a:solidFill>
                          <a:schemeClr val="bg1"/>
                        </a:solidFill>
                        <a:latin typeface="Segoe UI Semibold" charset="0"/>
                        <a:ea typeface="Calibri" panose="020F0502020204030204" pitchFamily="34" charset="0"/>
                        <a:cs typeface="Segoe UI Semibold" charset="0"/>
                      </a:endParaRPr>
                    </a:p>
                  </a:txBody>
                  <a:tcPr marL="0" marR="0" marT="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10476">
                <a:tc>
                  <a:txBody>
                    <a:bodyPr/>
                    <a:lstStyle/>
                    <a:p>
                      <a:pPr defTabSz="912720">
                        <a:defRPr/>
                      </a:pPr>
                      <a:r>
                        <a:rPr lang="en-US" sz="1000" b="1" kern="0" spc="49" dirty="0">
                          <a:solidFill>
                            <a:srgbClr val="0078D7"/>
                          </a:solidFill>
                          <a:latin typeface="Segoe UI Semibold" charset="0"/>
                          <a:ea typeface="Segoe UI Semilight" charset="0"/>
                          <a:cs typeface="Segoe UI Semibold" charset="0"/>
                        </a:rPr>
                        <a:t>Editions</a:t>
                      </a:r>
                    </a:p>
                  </a:txBody>
                  <a:tcPr marL="9681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noProof="0" dirty="0">
                          <a:solidFill>
                            <a:schemeClr val="tx1"/>
                          </a:solidFill>
                          <a:effectLst/>
                          <a:latin typeface="Segoe UI Semilight" charset="0"/>
                          <a:ea typeface="Segoe UI Semilight" charset="0"/>
                          <a:cs typeface="Segoe UI Semilight" charset="0"/>
                        </a:rPr>
                        <a:t>Developer, Express, Web, Standard, Enterprise</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913643"/>
                  </a:ext>
                </a:extLst>
              </a:tr>
              <a:tr h="210476">
                <a:tc rowSpan="2">
                  <a:txBody>
                    <a:bodyPr/>
                    <a:lstStyle/>
                    <a:p>
                      <a:pPr defTabSz="912720">
                        <a:defRPr/>
                      </a:pPr>
                      <a:r>
                        <a:rPr lang="en-US" sz="1000" b="1" kern="0" spc="49" dirty="0">
                          <a:solidFill>
                            <a:srgbClr val="0078D7"/>
                          </a:solidFill>
                          <a:latin typeface="Segoe UI Semibold" charset="0"/>
                          <a:ea typeface="Segoe UI Semilight" charset="0"/>
                          <a:cs typeface="Segoe UI Semibold" charset="0"/>
                        </a:rPr>
                        <a:t>Services</a:t>
                      </a:r>
                    </a:p>
                  </a:txBody>
                  <a:tcPr marL="9681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noProof="0" dirty="0">
                          <a:solidFill>
                            <a:schemeClr val="tx1"/>
                          </a:solidFill>
                          <a:effectLst/>
                          <a:latin typeface="Segoe UI Semilight" charset="0"/>
                          <a:ea typeface="Segoe UI Semilight" charset="0"/>
                          <a:cs typeface="Segoe UI Semilight" charset="0"/>
                        </a:rPr>
                        <a:t>Database Engine, Integration Services, SQL Server Agent</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8117040"/>
                  </a:ext>
                </a:extLst>
              </a:tr>
              <a:tr h="210476">
                <a:tc vMerge="1">
                  <a:txBody>
                    <a:bodyPr/>
                    <a:lstStyle/>
                    <a:p>
                      <a:pPr defTabSz="912720">
                        <a:defRPr/>
                      </a:pPr>
                      <a:endParaRPr lang="en-US" sz="1400" b="0" kern="0" spc="-29">
                        <a:ln>
                          <a:solidFill>
                            <a:srgbClr val="FFFFFF">
                              <a:alpha val="0"/>
                            </a:srgbClr>
                          </a:solidFill>
                        </a:ln>
                        <a:solidFill>
                          <a:schemeClr val="tx1"/>
                        </a:solidFill>
                        <a:latin typeface="Segoe UI Semibold" panose="020B0702040204020203" pitchFamily="34" charset="0"/>
                        <a:ea typeface="Segoe UI" panose="020B05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noProof="0" dirty="0">
                          <a:solidFill>
                            <a:schemeClr val="tx1"/>
                          </a:solidFill>
                          <a:effectLst/>
                          <a:latin typeface="Segoe UI Semilight" charset="0"/>
                          <a:ea typeface="Segoe UI Semilight" charset="0"/>
                          <a:cs typeface="Segoe UI Semilight" charset="0"/>
                        </a:rPr>
                        <a:t>Analysis Services, Reporting Services, MDS, DQS</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754353"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tabLst>
                          <a:tab pos="182880" algn="l"/>
                        </a:tabLst>
                      </a:pPr>
                      <a:endParaRPr lang="en-US" sz="700" dirty="0">
                        <a:solidFill>
                          <a:schemeClr val="tx2"/>
                        </a:solidFill>
                        <a:effectLst/>
                        <a:latin typeface="+mn-lt"/>
                        <a:ea typeface="Calibri" panose="020F0502020204030204"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470941"/>
                  </a:ext>
                </a:extLst>
              </a:tr>
              <a:tr h="210476">
                <a:tc rowSpan="8">
                  <a:txBody>
                    <a:bodyPr/>
                    <a:lstStyle/>
                    <a:p>
                      <a:pPr defTabSz="912720">
                        <a:defRPr/>
                      </a:pPr>
                      <a:r>
                        <a:rPr lang="en-US" sz="1000" b="1" kern="0" spc="49" dirty="0">
                          <a:solidFill>
                            <a:srgbClr val="0078D7"/>
                          </a:solidFill>
                          <a:latin typeface="Segoe UI Semibold" charset="0"/>
                          <a:ea typeface="Segoe UI Semilight" charset="0"/>
                          <a:cs typeface="Segoe UI Semibold" charset="0"/>
                        </a:rPr>
                        <a:t>Mission critical performance and HADR</a:t>
                      </a:r>
                    </a:p>
                  </a:txBody>
                  <a:tcPr marL="9681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dirty="0">
                          <a:solidFill>
                            <a:schemeClr val="tx1"/>
                          </a:solidFill>
                          <a:effectLst/>
                          <a:latin typeface="Segoe UI Semilight" charset="0"/>
                          <a:ea typeface="Segoe UI Semilight" charset="0"/>
                          <a:cs typeface="Segoe UI Semilight" charset="0"/>
                        </a:rPr>
                        <a:t>Maximum number of cores</a:t>
                      </a:r>
                      <a:endParaRPr kumimoji="0" lang="en-US" sz="10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10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0476">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dirty="0">
                          <a:solidFill>
                            <a:schemeClr val="tx1"/>
                          </a:solidFill>
                          <a:effectLst/>
                          <a:latin typeface="Segoe UI Semilight" charset="0"/>
                          <a:ea typeface="Segoe UI Semilight" charset="0"/>
                          <a:cs typeface="Segoe UI Semilight" charset="0"/>
                        </a:rPr>
                        <a:t>Maximum memory utilized per instance</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1000" b="0" i="0" kern="1200" spc="50" baseline="0" dirty="0">
                          <a:solidFill>
                            <a:schemeClr val="tx2"/>
                          </a:solidFill>
                          <a:effectLst/>
                          <a:latin typeface="+mn-lt"/>
                          <a:ea typeface="Calibri" panose="020F0502020204030204" pitchFamily="34" charset="0"/>
                          <a:cs typeface="Segoe UI Semilight" charset="0"/>
                        </a:rPr>
                        <a:t>24 TB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dirty="0">
                          <a:solidFill>
                            <a:schemeClr val="tx2"/>
                          </a:solidFill>
                          <a:effectLst/>
                          <a:latin typeface="+mn-lt"/>
                          <a:ea typeface="Calibri" panose="020F0502020204030204" pitchFamily="34" charset="0"/>
                          <a:cs typeface="Segoe UI Semilight" charset="0"/>
                        </a:rPr>
                        <a:t>12 TB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0476">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dirty="0">
                          <a:solidFill>
                            <a:schemeClr val="tx1"/>
                          </a:solidFill>
                          <a:effectLst/>
                          <a:latin typeface="Segoe UI Semilight" charset="0"/>
                          <a:ea typeface="Segoe UI Semilight" charset="0"/>
                          <a:cs typeface="Segoe UI Semilight" charset="0"/>
                        </a:rPr>
                        <a:t>Maximum database size</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10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10476">
                <a:tc vMerge="1">
                  <a:txBody>
                    <a:bodyPr/>
                    <a:lstStyle/>
                    <a:p>
                      <a:pPr marL="0" marR="0">
                        <a:lnSpc>
                          <a:spcPct val="107000"/>
                        </a:lnSpc>
                        <a:spcBef>
                          <a:spcPts val="0"/>
                        </a:spcBef>
                        <a:spcAft>
                          <a:spcPts val="0"/>
                        </a:spcAft>
                        <a:tabLst>
                          <a:tab pos="182880" algn="l"/>
                        </a:tabLst>
                      </a:pPr>
                      <a:endParaRPr lang="en-US" sz="1000" b="0" kern="1200" baseline="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1000" b="0" i="0" kern="1200" spc="50" baseline="0" dirty="0">
                          <a:solidFill>
                            <a:schemeClr val="tx1"/>
                          </a:solidFill>
                          <a:effectLst/>
                          <a:latin typeface="Segoe UI Semilight" charset="0"/>
                          <a:ea typeface="Segoe UI Semilight" charset="0"/>
                          <a:cs typeface="Segoe UI Semilight" charset="0"/>
                        </a:rPr>
                        <a:t>Basic OLTP (Basic In-Memory OLTP, Basic operational analytics)</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0476">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i="1" kern="1200">
                        <a:solidFill>
                          <a:schemeClr val="accent6">
                            <a:lumMod val="75000"/>
                          </a:schemeClr>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dirty="0">
                          <a:solidFill>
                            <a:schemeClr val="tx1"/>
                          </a:solidFill>
                          <a:effectLst/>
                          <a:latin typeface="Segoe UI Semilight" charset="0"/>
                          <a:ea typeface="Segoe UI Semilight" charset="0"/>
                          <a:cs typeface="Segoe UI Semilight" charset="0"/>
                        </a:rPr>
                        <a:t>Advanced OLTP (Advanced In-Memory OLTP, Advanced operational analytics, adaptive query processing)</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0476">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dirty="0">
                          <a:solidFill>
                            <a:schemeClr val="tx1"/>
                          </a:solidFill>
                          <a:effectLst/>
                          <a:latin typeface="Segoe UI Semilight" charset="0"/>
                          <a:ea typeface="Segoe UI Semilight" charset="0"/>
                          <a:cs typeface="Segoe UI Semilight" charset="0"/>
                        </a:rPr>
                        <a:t>SQL Server Replication</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5007911"/>
                  </a:ext>
                </a:extLst>
              </a:tr>
              <a:tr h="210476">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kumimoji="0" lang="en-US" sz="1400" b="0" i="0" u="none" strike="noStrike" kern="1200" cap="none" spc="0" normalizeH="0" baseline="0" noProof="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noProof="0" dirty="0">
                          <a:solidFill>
                            <a:schemeClr val="tx1"/>
                          </a:solidFill>
                          <a:effectLst/>
                          <a:latin typeface="Segoe UI Semilight" charset="0"/>
                          <a:ea typeface="Segoe UI Semilight" charset="0"/>
                          <a:cs typeface="Segoe UI Semilight" charset="0"/>
                        </a:rPr>
                        <a:t>Basic high availability (2-node single database failover, non-readable secondary)</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10476">
                <a:tc vMerge="1">
                  <a:txBody>
                    <a:bodyPr/>
                    <a:lstStyle/>
                    <a:p>
                      <a:pPr marL="0" marR="0">
                        <a:lnSpc>
                          <a:spcPct val="107000"/>
                        </a:lnSpc>
                        <a:spcBef>
                          <a:spcPts val="0"/>
                        </a:spcBef>
                        <a:spcAft>
                          <a:spcPts val="0"/>
                        </a:spcAft>
                        <a:tabLst>
                          <a:tab pos="182880" algn="l"/>
                        </a:tabLst>
                      </a:pPr>
                      <a:endParaRPr lang="en-US" sz="1000" b="0">
                        <a:effectLst/>
                        <a:latin typeface="Segoe UI Semibold" panose="020B0702040204020203" pitchFamily="34" charset="0"/>
                        <a:ea typeface="Calibri" panose="020F0502020204030204" pitchFamily="34" charset="0"/>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1000" b="0" i="0" spc="50" dirty="0">
                          <a:solidFill>
                            <a:schemeClr val="tx1"/>
                          </a:solidFill>
                          <a:effectLst/>
                          <a:latin typeface="Segoe UI Semilight" charset="0"/>
                          <a:ea typeface="Segoe UI Semilight" charset="0"/>
                          <a:cs typeface="Segoe UI Semilight" charset="0"/>
                        </a:rPr>
                        <a:t>Advanced HA </a:t>
                      </a:r>
                      <a:r>
                        <a:rPr lang="en-US" sz="1000" b="0" i="0" spc="50" baseline="0" dirty="0">
                          <a:solidFill>
                            <a:schemeClr val="tx1"/>
                          </a:solidFill>
                          <a:effectLst/>
                          <a:latin typeface="Segoe UI Semilight" charset="0"/>
                          <a:ea typeface="Segoe UI Semilight" charset="0"/>
                          <a:cs typeface="Segoe UI Semilight" charset="0"/>
                        </a:rPr>
                        <a:t>(Always On - multi-node, multi-db failover, readable secondaries)</a:t>
                      </a:r>
                      <a:endParaRPr lang="en-US" sz="1000" b="0" i="0" spc="50" dirty="0">
                        <a:solidFill>
                          <a:schemeClr val="tx1"/>
                        </a:solidFill>
                        <a:effectLst/>
                        <a:latin typeface="Segoe UI Semilight" charset="0"/>
                        <a:ea typeface="Segoe UI Semilight" charset="0"/>
                        <a:cs typeface="Segoe UI Semilight" charset="0"/>
                      </a:endParaRP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r h="210476">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Security</a:t>
                      </a:r>
                    </a:p>
                  </a:txBody>
                  <a:tcPr marL="9681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0" i="0" kern="1200" spc="50" baseline="0" dirty="0">
                          <a:solidFill>
                            <a:schemeClr val="tx1"/>
                          </a:solidFill>
                          <a:effectLst/>
                          <a:latin typeface="Segoe UI Semilight" charset="0"/>
                          <a:ea typeface="Segoe UI Semilight" charset="0"/>
                          <a:cs typeface="Segoe UI Semilight" charset="0"/>
                        </a:rPr>
                        <a:t>Basic security (Basic auditing, Row-level security, Data masking, Always Encrypted, Active Directory Authentication)</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9"/>
                  </a:ext>
                </a:extLst>
              </a:tr>
              <a:tr h="210476">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kern="1200" spc="50" dirty="0">
                          <a:solidFill>
                            <a:schemeClr val="tx1"/>
                          </a:solidFill>
                          <a:effectLst/>
                          <a:latin typeface="Segoe UI Semilight" charset="0"/>
                          <a:ea typeface="Segoe UI Semilight" charset="0"/>
                          <a:cs typeface="Segoe UI Semilight" charset="0"/>
                        </a:rPr>
                        <a:t>Advanced security (Transparent Data Encryption)</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0"/>
                  </a:ext>
                </a:extLst>
              </a:tr>
              <a:tr h="210476">
                <a:tc rowSpan="4">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Data warehousing</a:t>
                      </a:r>
                    </a:p>
                  </a:txBody>
                  <a:tcPr marL="9681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0" i="0" spc="50" baseline="0" dirty="0">
                          <a:solidFill>
                            <a:schemeClr val="tx1"/>
                          </a:solidFill>
                          <a:effectLst/>
                          <a:latin typeface="Segoe UI Semilight" charset="0"/>
                          <a:ea typeface="Segoe UI Semilight" charset="0"/>
                          <a:cs typeface="Segoe UI Semilight" charset="0"/>
                        </a:rPr>
                        <a:t>PolyBase</a:t>
                      </a:r>
                      <a:endParaRPr kumimoji="0" lang="en-US" sz="1000" b="0" i="0" u="none" strike="noStrike" kern="1200" cap="none" spc="50" normalizeH="0" baseline="30000" noProof="0" dirty="0">
                        <a:ln>
                          <a:noFill/>
                        </a:ln>
                        <a:solidFill>
                          <a:schemeClr val="tx1"/>
                        </a:solidFill>
                        <a:effectLst/>
                        <a:uLnTx/>
                        <a:uFillTx/>
                        <a:latin typeface="Segoe UI Semilight" charset="0"/>
                        <a:ea typeface="Segoe UI Semilight" charset="0"/>
                        <a:cs typeface="Segoe UI Semilight" charset="0"/>
                      </a:endParaRP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Planned</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1"/>
                  </a:ext>
                </a:extLst>
              </a:tr>
              <a:tr h="210476">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spc="50" dirty="0">
                          <a:solidFill>
                            <a:schemeClr val="tx1"/>
                          </a:solidFill>
                          <a:effectLst/>
                          <a:latin typeface="Segoe UI Semilight" charset="0"/>
                          <a:ea typeface="Segoe UI Semilight" charset="0"/>
                          <a:cs typeface="Segoe UI Semilight" charset="0"/>
                        </a:rPr>
                        <a:t>Basic data</a:t>
                      </a:r>
                      <a:r>
                        <a:rPr lang="en-US" sz="1000" b="0" i="0" spc="50" baseline="0" dirty="0">
                          <a:solidFill>
                            <a:schemeClr val="tx1"/>
                          </a:solidFill>
                          <a:effectLst/>
                          <a:latin typeface="Segoe UI Semilight" charset="0"/>
                          <a:ea typeface="Segoe UI Semilight" charset="0"/>
                          <a:cs typeface="Segoe UI Semilight" charset="0"/>
                        </a:rPr>
                        <a:t> warehousing/data marts (Basic I</a:t>
                      </a:r>
                      <a:r>
                        <a:rPr lang="en-US" sz="1000" b="0" i="0" spc="50" dirty="0">
                          <a:solidFill>
                            <a:schemeClr val="tx1"/>
                          </a:solidFill>
                          <a:effectLst/>
                          <a:latin typeface="Segoe UI Semilight" charset="0"/>
                          <a:ea typeface="Segoe UI Semilight" charset="0"/>
                          <a:cs typeface="Segoe UI Semilight" charset="0"/>
                        </a:rPr>
                        <a:t>n-Memory ColumnStore, Partitioning, Compression)</a:t>
                      </a:r>
                      <a:endParaRPr lang="en-US" sz="1000" b="0" i="0" kern="1200" spc="50" dirty="0">
                        <a:solidFill>
                          <a:schemeClr val="tx1"/>
                        </a:solidFill>
                        <a:effectLst/>
                        <a:latin typeface="Segoe UI Semilight" charset="0"/>
                        <a:ea typeface="Segoe UI Semilight" charset="0"/>
                        <a:cs typeface="Segoe UI Semilight" charset="0"/>
                      </a:endParaRP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10476">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spc="50" dirty="0">
                          <a:solidFill>
                            <a:schemeClr val="tx1"/>
                          </a:solidFill>
                          <a:effectLst/>
                          <a:latin typeface="Segoe UI Semilight" charset="0"/>
                          <a:ea typeface="Segoe UI Semilight" charset="0"/>
                          <a:cs typeface="Segoe UI Semilight" charset="0"/>
                        </a:rPr>
                        <a:t>Advanced data</a:t>
                      </a:r>
                      <a:r>
                        <a:rPr lang="en-US" sz="1000" b="0" i="0" spc="50" baseline="0" dirty="0">
                          <a:solidFill>
                            <a:schemeClr val="tx1"/>
                          </a:solidFill>
                          <a:effectLst/>
                          <a:latin typeface="Segoe UI Semilight" charset="0"/>
                          <a:ea typeface="Segoe UI Semilight" charset="0"/>
                          <a:cs typeface="Segoe UI Semilight" charset="0"/>
                        </a:rPr>
                        <a:t> warehousing (Advanced I</a:t>
                      </a:r>
                      <a:r>
                        <a:rPr lang="en-US" sz="1000" b="0" i="0" spc="50" dirty="0">
                          <a:solidFill>
                            <a:schemeClr val="tx1"/>
                          </a:solidFill>
                          <a:effectLst/>
                          <a:latin typeface="Segoe UI Semilight" charset="0"/>
                          <a:ea typeface="Segoe UI Semilight" charset="0"/>
                          <a:cs typeface="Segoe UI Semilight" charset="0"/>
                        </a:rPr>
                        <a:t>n-Memory ColumnStore)</a:t>
                      </a:r>
                      <a:endParaRPr lang="en-US" sz="1000" b="0" i="0" kern="1200" spc="50" dirty="0">
                        <a:solidFill>
                          <a:schemeClr val="tx1"/>
                        </a:solidFill>
                        <a:effectLst/>
                        <a:latin typeface="Segoe UI Semilight" charset="0"/>
                        <a:ea typeface="Segoe UI Semilight" charset="0"/>
                        <a:cs typeface="Segoe UI Semilight" charset="0"/>
                      </a:endParaRP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5"/>
                  </a:ext>
                </a:extLst>
              </a:tr>
              <a:tr h="210476">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0" i="0" kern="1200" spc="50" dirty="0">
                          <a:solidFill>
                            <a:schemeClr val="tx1"/>
                          </a:solidFill>
                          <a:effectLst/>
                          <a:latin typeface="Segoe UI Semilight" charset="0"/>
                          <a:ea typeface="Segoe UI Semilight" charset="0"/>
                          <a:cs typeface="Segoe UI Semilight" charset="0"/>
                        </a:rPr>
                        <a:t>Advanced</a:t>
                      </a:r>
                      <a:r>
                        <a:rPr lang="en-US" sz="1000" b="0" i="0" kern="1200" spc="50" baseline="0" dirty="0">
                          <a:solidFill>
                            <a:schemeClr val="tx1"/>
                          </a:solidFill>
                          <a:effectLst/>
                          <a:latin typeface="Segoe UI Semilight" charset="0"/>
                          <a:ea typeface="Segoe UI Semilight" charset="0"/>
                          <a:cs typeface="Segoe UI Semilight" charset="0"/>
                        </a:rPr>
                        <a:t> data integration (Fuzzy grouping and look ups)</a:t>
                      </a:r>
                      <a:endParaRPr lang="en-US" sz="1000" b="0" i="0" kern="1200" spc="50" dirty="0">
                        <a:solidFill>
                          <a:schemeClr val="tx1"/>
                        </a:solidFill>
                        <a:effectLst/>
                        <a:latin typeface="Segoe UI Semilight" charset="0"/>
                        <a:ea typeface="Segoe UI Semilight" charset="0"/>
                        <a:cs typeface="Segoe UI Semilight" charset="0"/>
                      </a:endParaRPr>
                    </a:p>
                  </a:txBody>
                  <a:tcPr marL="65245" marR="0" marT="18287" marB="18287" anchor="ctr">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6"/>
                  </a:ext>
                </a:extLst>
              </a:tr>
              <a:tr h="210476">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Tools</a:t>
                      </a:r>
                    </a:p>
                  </a:txBody>
                  <a:tcPr marL="9681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0" i="0" kern="1200" spc="50" noProof="0" dirty="0">
                          <a:solidFill>
                            <a:schemeClr val="tx1"/>
                          </a:solidFill>
                          <a:effectLst/>
                          <a:latin typeface="Segoe UI Semilight" charset="0"/>
                          <a:ea typeface="Segoe UI Semilight" charset="0"/>
                          <a:cs typeface="Segoe UI Semilight" charset="0"/>
                        </a:rPr>
                        <a:t>Windows ecosystem: Full-fidelity Management</a:t>
                      </a:r>
                      <a:r>
                        <a:rPr lang="en-US" sz="1000" b="0" i="0" kern="1200" spc="50" baseline="0" noProof="0" dirty="0">
                          <a:solidFill>
                            <a:schemeClr val="tx1"/>
                          </a:solidFill>
                          <a:effectLst/>
                          <a:latin typeface="Segoe UI Semilight" charset="0"/>
                          <a:ea typeface="Segoe UI Semilight" charset="0"/>
                          <a:cs typeface="Segoe UI Semilight" charset="0"/>
                        </a:rPr>
                        <a:t> &amp; Dev Tool (</a:t>
                      </a:r>
                      <a:r>
                        <a:rPr lang="en-US" sz="1000" b="0" i="0" kern="1200" spc="50" noProof="0" dirty="0">
                          <a:solidFill>
                            <a:schemeClr val="tx1"/>
                          </a:solidFill>
                          <a:effectLst/>
                          <a:latin typeface="Segoe UI Semilight" charset="0"/>
                          <a:ea typeface="Segoe UI Semilight" charset="0"/>
                          <a:cs typeface="Segoe UI Semilight" charset="0"/>
                        </a:rPr>
                        <a:t>SSMS &amp; SSDT), command line tools</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507567"/>
                  </a:ext>
                </a:extLst>
              </a:tr>
              <a:tr h="210476">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chemeClr val="accent1"/>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0" i="0" kern="1200" spc="50" noProof="0" dirty="0">
                          <a:solidFill>
                            <a:schemeClr val="tx1"/>
                          </a:solidFill>
                          <a:effectLst/>
                          <a:latin typeface="Segoe UI Semilight" charset="0"/>
                          <a:ea typeface="Segoe UI Semilight" charset="0"/>
                          <a:cs typeface="Segoe UI Semilight" charset="0"/>
                        </a:rPr>
                        <a:t>Linux/OSX/Windows ecosystem: Dev tools (VS Code), </a:t>
                      </a:r>
                      <a:r>
                        <a:rPr lang="en-US" sz="1000" b="0" i="0" kern="1200" spc="50" baseline="0" noProof="0" dirty="0">
                          <a:solidFill>
                            <a:schemeClr val="tx1"/>
                          </a:solidFill>
                          <a:effectLst/>
                          <a:latin typeface="Segoe UI Semilight" charset="0"/>
                          <a:ea typeface="Segoe UI Semilight" charset="0"/>
                          <a:cs typeface="Segoe UI Semilight" charset="0"/>
                        </a:rPr>
                        <a:t>DB Admin GUI tool, command line tools</a:t>
                      </a:r>
                      <a:endParaRPr lang="en-US" sz="1000" b="0" i="0" kern="1200" spc="50" noProof="0" dirty="0">
                        <a:solidFill>
                          <a:schemeClr val="tx1"/>
                        </a:solidFill>
                        <a:effectLst/>
                        <a:latin typeface="Segoe UI Semilight" charset="0"/>
                        <a:ea typeface="Segoe UI Semilight" charset="0"/>
                        <a:cs typeface="Segoe UI Semilight" charset="0"/>
                      </a:endParaRP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7295766"/>
                  </a:ext>
                </a:extLst>
              </a:tr>
              <a:tr h="273787">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Developer</a:t>
                      </a:r>
                    </a:p>
                  </a:txBody>
                  <a:tcPr marL="9681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0" i="0" spc="50" dirty="0">
                          <a:solidFill>
                            <a:schemeClr val="tx1"/>
                          </a:solidFill>
                          <a:effectLst/>
                          <a:latin typeface="Segoe UI Semilight" charset="0"/>
                          <a:ea typeface="Segoe UI Semilight" charset="0"/>
                          <a:cs typeface="Segoe UI Semilight" charset="0"/>
                        </a:rPr>
                        <a:t>Programmability (T-SQL, CLR, Data Types, JSON, Graph)</a:t>
                      </a:r>
                      <a:endParaRPr kumimoji="0" lang="en-US" sz="10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2430361"/>
                  </a:ext>
                </a:extLst>
              </a:tr>
              <a:tr h="210476">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rgbClr val="FF8C00"/>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0" i="0" kern="1200" spc="50" noProof="0" dirty="0">
                          <a:solidFill>
                            <a:schemeClr val="tx1"/>
                          </a:solidFill>
                          <a:effectLst/>
                          <a:latin typeface="Segoe UI Semilight" charset="0"/>
                          <a:ea typeface="Segoe UI Semilight" charset="0"/>
                          <a:cs typeface="Segoe UI Semilight" charset="0"/>
                        </a:rPr>
                        <a:t>Distributed Transactions</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2092743"/>
                  </a:ext>
                </a:extLst>
              </a:tr>
              <a:tr h="210476">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000" b="1" kern="0" spc="49" dirty="0">
                        <a:solidFill>
                          <a:srgbClr val="0078D7"/>
                        </a:solidFill>
                        <a:latin typeface="Segoe UI Semibold" charset="0"/>
                        <a:ea typeface="Segoe UI Semilight" charset="0"/>
                        <a:cs typeface="Segoe UI Semibold" charset="0"/>
                      </a:endParaRPr>
                    </a:p>
                  </a:txBody>
                  <a:tcPr marL="9681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0" i="0" kern="1200" spc="50" noProof="0" dirty="0">
                          <a:solidFill>
                            <a:schemeClr val="tx1"/>
                          </a:solidFill>
                          <a:effectLst/>
                          <a:latin typeface="Segoe UI Semilight" charset="0"/>
                          <a:ea typeface="Segoe UI Semilight" charset="0"/>
                          <a:cs typeface="Segoe UI Semilight" charset="0"/>
                        </a:rPr>
                        <a:t>Machine Learning Services</a:t>
                      </a:r>
                    </a:p>
                  </a:txBody>
                  <a:tcPr marL="65245" marR="0" marT="18287" marB="18287"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5886272"/>
                  </a:ext>
                </a:extLst>
              </a:tr>
            </a:tbl>
          </a:graphicData>
        </a:graphic>
      </p:graphicFrame>
      <p:sp>
        <p:nvSpPr>
          <p:cNvPr id="2" name="Title 1">
            <a:extLst>
              <a:ext uri="{FF2B5EF4-FFF2-40B4-BE49-F238E27FC236}">
                <a16:creationId xmlns:a16="http://schemas.microsoft.com/office/drawing/2014/main" id="{412A8B19-2812-4A8B-A94A-D7F59B2A3F4B}"/>
              </a:ext>
            </a:extLst>
          </p:cNvPr>
          <p:cNvSpPr>
            <a:spLocks noGrp="1"/>
          </p:cNvSpPr>
          <p:nvPr>
            <p:ph type="title"/>
          </p:nvPr>
        </p:nvSpPr>
        <p:spPr/>
        <p:txBody>
          <a:bodyPr/>
          <a:lstStyle/>
          <a:p>
            <a:r>
              <a:rPr lang="en-US" dirty="0"/>
              <a:t>What’s in SQL Server on Linux</a:t>
            </a:r>
          </a:p>
        </p:txBody>
      </p:sp>
      <p:sp>
        <p:nvSpPr>
          <p:cNvPr id="4" name="TextBox 3">
            <a:extLst>
              <a:ext uri="{FF2B5EF4-FFF2-40B4-BE49-F238E27FC236}">
                <a16:creationId xmlns:a16="http://schemas.microsoft.com/office/drawing/2014/main" id="{4C3DCC03-E37F-4219-94C7-53393CC47B4C}"/>
              </a:ext>
            </a:extLst>
          </p:cNvPr>
          <p:cNvSpPr txBox="1"/>
          <p:nvPr/>
        </p:nvSpPr>
        <p:spPr>
          <a:xfrm>
            <a:off x="11725440" y="3178209"/>
            <a:ext cx="280526" cy="153888"/>
          </a:xfrm>
          <a:prstGeom prst="rect">
            <a:avLst/>
          </a:prstGeom>
          <a:noFill/>
        </p:spPr>
        <p:txBody>
          <a:bodyPr wrap="none" lIns="0" tIns="0" rIns="0" bIns="0" rtlCol="0">
            <a:spAutoFit/>
          </a:bodyPr>
          <a:lstStyle/>
          <a:p>
            <a:pPr defTabSz="914355">
              <a:defRPr/>
            </a:pPr>
            <a:r>
              <a:rPr lang="en-US" sz="1000" dirty="0">
                <a:solidFill>
                  <a:srgbClr val="002050">
                    <a:lumMod val="75000"/>
                    <a:lumOff val="25000"/>
                  </a:srgbClr>
                </a:solidFill>
                <a:latin typeface="Segoe UI"/>
              </a:rPr>
              <a:t>NEW</a:t>
            </a:r>
          </a:p>
        </p:txBody>
      </p:sp>
      <p:sp>
        <p:nvSpPr>
          <p:cNvPr id="6" name="TextBox 5">
            <a:extLst>
              <a:ext uri="{FF2B5EF4-FFF2-40B4-BE49-F238E27FC236}">
                <a16:creationId xmlns:a16="http://schemas.microsoft.com/office/drawing/2014/main" id="{AA890DAB-D4A2-40D9-8BFD-B364CF967E89}"/>
              </a:ext>
            </a:extLst>
          </p:cNvPr>
          <p:cNvSpPr txBox="1"/>
          <p:nvPr/>
        </p:nvSpPr>
        <p:spPr>
          <a:xfrm>
            <a:off x="11725440" y="5771928"/>
            <a:ext cx="280526" cy="153888"/>
          </a:xfrm>
          <a:prstGeom prst="rect">
            <a:avLst/>
          </a:prstGeom>
          <a:noFill/>
        </p:spPr>
        <p:txBody>
          <a:bodyPr wrap="none" lIns="0" tIns="0" rIns="0" bIns="0" rtlCol="0">
            <a:spAutoFit/>
          </a:bodyPr>
          <a:lstStyle/>
          <a:p>
            <a:pPr defTabSz="914355">
              <a:defRPr/>
            </a:pPr>
            <a:r>
              <a:rPr lang="en-US" sz="1000" dirty="0">
                <a:solidFill>
                  <a:srgbClr val="002050">
                    <a:lumMod val="75000"/>
                    <a:lumOff val="25000"/>
                  </a:srgbClr>
                </a:solidFill>
                <a:latin typeface="Segoe UI"/>
              </a:rPr>
              <a:t>NEW</a:t>
            </a:r>
          </a:p>
        </p:txBody>
      </p:sp>
      <p:sp>
        <p:nvSpPr>
          <p:cNvPr id="7" name="TextBox 6">
            <a:extLst>
              <a:ext uri="{FF2B5EF4-FFF2-40B4-BE49-F238E27FC236}">
                <a16:creationId xmlns:a16="http://schemas.microsoft.com/office/drawing/2014/main" id="{CBF430A3-1C24-4226-9AA9-CF3B5478DC00}"/>
              </a:ext>
            </a:extLst>
          </p:cNvPr>
          <p:cNvSpPr txBox="1"/>
          <p:nvPr/>
        </p:nvSpPr>
        <p:spPr>
          <a:xfrm>
            <a:off x="11725440" y="5960536"/>
            <a:ext cx="280526" cy="153888"/>
          </a:xfrm>
          <a:prstGeom prst="rect">
            <a:avLst/>
          </a:prstGeom>
          <a:noFill/>
        </p:spPr>
        <p:txBody>
          <a:bodyPr wrap="none" lIns="0" tIns="0" rIns="0" bIns="0" rtlCol="0">
            <a:spAutoFit/>
          </a:bodyPr>
          <a:lstStyle/>
          <a:p>
            <a:pPr defTabSz="914355">
              <a:defRPr/>
            </a:pPr>
            <a:r>
              <a:rPr lang="en-US" sz="1000" dirty="0">
                <a:solidFill>
                  <a:srgbClr val="002050">
                    <a:lumMod val="75000"/>
                    <a:lumOff val="25000"/>
                  </a:srgbClr>
                </a:solidFill>
                <a:latin typeface="Segoe UI"/>
              </a:rPr>
              <a:t>NEW</a:t>
            </a:r>
          </a:p>
        </p:txBody>
      </p:sp>
    </p:spTree>
    <p:extLst>
      <p:ext uri="{BB962C8B-B14F-4D97-AF65-F5344CB8AC3E}">
        <p14:creationId xmlns:p14="http://schemas.microsoft.com/office/powerpoint/2010/main" val="139462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23B82-AB80-4A8F-900F-8934CCCE360D}"/>
              </a:ext>
            </a:extLst>
          </p:cNvPr>
          <p:cNvSpPr>
            <a:spLocks noGrp="1"/>
          </p:cNvSpPr>
          <p:nvPr>
            <p:ph type="ctrTitle"/>
          </p:nvPr>
        </p:nvSpPr>
        <p:spPr/>
        <p:txBody>
          <a:bodyPr/>
          <a:lstStyle/>
          <a:p>
            <a:r>
              <a:rPr lang="it-IT" dirty="0">
                <a:latin typeface="Segoe UI Light" panose="020B0502040204020203" pitchFamily="34" charset="0"/>
                <a:cs typeface="Segoe UI Light" panose="020B0502040204020203" pitchFamily="34" charset="0"/>
              </a:rPr>
              <a:t>TSQL Demo</a:t>
            </a:r>
          </a:p>
        </p:txBody>
      </p:sp>
    </p:spTree>
    <p:extLst>
      <p:ext uri="{BB962C8B-B14F-4D97-AF65-F5344CB8AC3E}">
        <p14:creationId xmlns:p14="http://schemas.microsoft.com/office/powerpoint/2010/main" val="3149022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125C8081-5274-BE41-9511-46F2185F1F4B}"/>
              </a:ext>
            </a:extLst>
          </p:cNvPr>
          <p:cNvSpPr/>
          <p:nvPr/>
        </p:nvSpPr>
        <p:spPr bwMode="auto">
          <a:xfrm>
            <a:off x="7683914" y="53"/>
            <a:ext cx="4507993" cy="6857895"/>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 name="Text Placeholder 3">
            <a:extLst>
              <a:ext uri="{FF2B5EF4-FFF2-40B4-BE49-F238E27FC236}">
                <a16:creationId xmlns:a16="http://schemas.microsoft.com/office/drawing/2014/main" id="{2573A7F2-C290-417B-AFE8-6E60FF104F01}"/>
              </a:ext>
            </a:extLst>
          </p:cNvPr>
          <p:cNvSpPr>
            <a:spLocks noGrp="1"/>
          </p:cNvSpPr>
          <p:nvPr>
            <p:ph type="body" sz="quarter" idx="4294967295"/>
          </p:nvPr>
        </p:nvSpPr>
        <p:spPr>
          <a:xfrm>
            <a:off x="0" y="1593850"/>
            <a:ext cx="7207250" cy="4040188"/>
          </a:xfrm>
        </p:spPr>
        <p:txBody>
          <a:bodyPr>
            <a:normAutofit lnSpcReduction="10000"/>
          </a:bodyPr>
          <a:lstStyle/>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Table variables have a bit of a bad reputation, mostly because of estimates</a:t>
            </a:r>
          </a:p>
          <a:p>
            <a:pPr marL="0" indent="0" defTabSz="914389">
              <a:buNone/>
            </a:pPr>
            <a:endParaRPr lang="en-US" sz="2117" dirty="0">
              <a:solidFill>
                <a:srgbClr val="000000"/>
              </a:solidFill>
              <a:latin typeface="Segoe UI Light" panose="020B0502040204020203" pitchFamily="34" charset="0"/>
              <a:cs typeface="Segoe UI Light" panose="020B0502040204020203" pitchFamily="34" charset="0"/>
            </a:endParaRP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SQL Server </a:t>
            </a:r>
            <a:r>
              <a:rPr lang="en-US" sz="2117" dirty="0">
                <a:solidFill>
                  <a:srgbClr val="000000"/>
                </a:solidFill>
                <a:latin typeface="Segoe UI Light" panose="020B0502040204020203" pitchFamily="34" charset="0"/>
                <a:cs typeface="Segoe UI Light" panose="020B0502040204020203" pitchFamily="34" charset="0"/>
                <a:sym typeface="Wingdings" panose="05000000000000000000" pitchFamily="2" charset="2"/>
              </a:rPr>
              <a:t> </a:t>
            </a:r>
            <a:r>
              <a:rPr lang="en-US" sz="2117" dirty="0">
                <a:solidFill>
                  <a:srgbClr val="000000"/>
                </a:solidFill>
                <a:latin typeface="Segoe UI Light" panose="020B0502040204020203" pitchFamily="34" charset="0"/>
                <a:cs typeface="Segoe UI Light" panose="020B0502040204020203" pitchFamily="34" charset="0"/>
              </a:rPr>
              <a:t>estimate that only one row will ever be present in the table variable</a:t>
            </a: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Typical workaround = OPTION (RECOMPILE)</a:t>
            </a:r>
          </a:p>
          <a:p>
            <a:pPr marL="0" indent="0" defTabSz="914389">
              <a:buNone/>
            </a:pPr>
            <a:endParaRPr lang="en-US" sz="2117" dirty="0">
              <a:solidFill>
                <a:srgbClr val="000000"/>
              </a:solidFill>
              <a:latin typeface="Segoe UI Light" panose="020B0502040204020203" pitchFamily="34" charset="0"/>
              <a:cs typeface="Segoe UI Light" panose="020B0502040204020203" pitchFamily="34" charset="0"/>
            </a:endParaRP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But: </a:t>
            </a:r>
          </a:p>
          <a:p>
            <a:pPr defTabSz="914389"/>
            <a:r>
              <a:rPr lang="en-US" sz="2117" dirty="0">
                <a:solidFill>
                  <a:srgbClr val="000000"/>
                </a:solidFill>
                <a:latin typeface="Segoe UI Light" panose="020B0502040204020203" pitchFamily="34" charset="0"/>
                <a:cs typeface="Segoe UI Light" panose="020B0502040204020203" pitchFamily="34" charset="0"/>
              </a:rPr>
              <a:t>code change</a:t>
            </a:r>
          </a:p>
          <a:p>
            <a:pPr defTabSz="914389"/>
            <a:r>
              <a:rPr lang="en-US" sz="2117" dirty="0">
                <a:solidFill>
                  <a:srgbClr val="000000"/>
                </a:solidFill>
                <a:latin typeface="Segoe UI Light" panose="020B0502040204020203" pitchFamily="34" charset="0"/>
                <a:cs typeface="Segoe UI Light" panose="020B0502040204020203" pitchFamily="34" charset="0"/>
              </a:rPr>
              <a:t>wasteful to recompile every single time (when row counts are usually the same)</a:t>
            </a:r>
          </a:p>
        </p:txBody>
      </p:sp>
      <p:sp>
        <p:nvSpPr>
          <p:cNvPr id="3" name="Title 2">
            <a:extLst>
              <a:ext uri="{FF2B5EF4-FFF2-40B4-BE49-F238E27FC236}">
                <a16:creationId xmlns:a16="http://schemas.microsoft.com/office/drawing/2014/main" id="{BDC3FAD3-0ABC-4783-9EF1-C42017BB034F}"/>
              </a:ext>
            </a:extLst>
          </p:cNvPr>
          <p:cNvSpPr>
            <a:spLocks noGrp="1"/>
          </p:cNvSpPr>
          <p:nvPr>
            <p:ph type="title" idx="4294967295"/>
          </p:nvPr>
        </p:nvSpPr>
        <p:spPr>
          <a:xfrm>
            <a:off x="536575" y="323850"/>
            <a:ext cx="11655425" cy="430213"/>
          </a:xfrm>
        </p:spPr>
        <p:txBody>
          <a:bodyPr>
            <a:normAutofit fontScale="90000"/>
          </a:bodyPr>
          <a:lstStyle/>
          <a:p>
            <a:r>
              <a:rPr lang="en-US" sz="2800" spc="0" dirty="0">
                <a:solidFill>
                  <a:srgbClr val="000000"/>
                </a:solidFill>
                <a:latin typeface="Segoe UI Light" panose="020B0502040204020203" pitchFamily="34" charset="0"/>
                <a:cs typeface="Segoe UI Light" panose="020B0502040204020203" pitchFamily="34" charset="0"/>
              </a:rPr>
              <a:t>Table variable deferred compilation</a:t>
            </a:r>
          </a:p>
        </p:txBody>
      </p:sp>
    </p:spTree>
    <p:extLst>
      <p:ext uri="{BB962C8B-B14F-4D97-AF65-F5344CB8AC3E}">
        <p14:creationId xmlns:p14="http://schemas.microsoft.com/office/powerpoint/2010/main" val="348361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125C8081-5274-BE41-9511-46F2185F1F4B}"/>
              </a:ext>
            </a:extLst>
          </p:cNvPr>
          <p:cNvSpPr/>
          <p:nvPr/>
        </p:nvSpPr>
        <p:spPr bwMode="auto">
          <a:xfrm>
            <a:off x="7683914" y="53"/>
            <a:ext cx="4507993" cy="6857895"/>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 name="Text Placeholder 3">
            <a:extLst>
              <a:ext uri="{FF2B5EF4-FFF2-40B4-BE49-F238E27FC236}">
                <a16:creationId xmlns:a16="http://schemas.microsoft.com/office/drawing/2014/main" id="{2573A7F2-C290-417B-AFE8-6E60FF104F01}"/>
              </a:ext>
            </a:extLst>
          </p:cNvPr>
          <p:cNvSpPr>
            <a:spLocks noGrp="1"/>
          </p:cNvSpPr>
          <p:nvPr>
            <p:ph type="body" sz="quarter" idx="4294967295"/>
          </p:nvPr>
        </p:nvSpPr>
        <p:spPr>
          <a:xfrm>
            <a:off x="0" y="1593850"/>
            <a:ext cx="7239000" cy="1108075"/>
          </a:xfrm>
        </p:spPr>
        <p:txBody>
          <a:bodyPr>
            <a:normAutofit fontScale="92500" lnSpcReduction="10000"/>
          </a:bodyPr>
          <a:lstStyle/>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Scalar functions / multi-statement table-valued functions </a:t>
            </a: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 </a:t>
            </a: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notorious </a:t>
            </a:r>
            <a:r>
              <a:rPr lang="en-US" sz="2117" dirty="0">
                <a:solidFill>
                  <a:srgbClr val="000000"/>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performance killers</a:t>
            </a:r>
            <a:r>
              <a:rPr lang="en-US" sz="2117" dirty="0">
                <a:solidFill>
                  <a:srgbClr val="000000"/>
                </a:solidFill>
                <a:latin typeface="Segoe UI Light" panose="020B0502040204020203" pitchFamily="34" charset="0"/>
                <a:cs typeface="Segoe UI Light" panose="020B0502040204020203" pitchFamily="34" charset="0"/>
              </a:rPr>
              <a:t> :-)</a:t>
            </a:r>
          </a:p>
        </p:txBody>
      </p:sp>
      <p:sp>
        <p:nvSpPr>
          <p:cNvPr id="3" name="Title 2">
            <a:extLst>
              <a:ext uri="{FF2B5EF4-FFF2-40B4-BE49-F238E27FC236}">
                <a16:creationId xmlns:a16="http://schemas.microsoft.com/office/drawing/2014/main" id="{BDC3FAD3-0ABC-4783-9EF1-C42017BB034F}"/>
              </a:ext>
            </a:extLst>
          </p:cNvPr>
          <p:cNvSpPr>
            <a:spLocks noGrp="1"/>
          </p:cNvSpPr>
          <p:nvPr>
            <p:ph type="title" idx="4294967295"/>
          </p:nvPr>
        </p:nvSpPr>
        <p:spPr>
          <a:xfrm>
            <a:off x="536575" y="323850"/>
            <a:ext cx="11655425" cy="430213"/>
          </a:xfrm>
        </p:spPr>
        <p:txBody>
          <a:bodyPr>
            <a:normAutofit fontScale="90000"/>
          </a:bodyPr>
          <a:lstStyle/>
          <a:p>
            <a:r>
              <a:rPr lang="en-US" sz="2800" spc="0" dirty="0">
                <a:solidFill>
                  <a:srgbClr val="000000"/>
                </a:solidFill>
                <a:latin typeface="Segoe UI Light" panose="020B0502040204020203" pitchFamily="34" charset="0"/>
                <a:cs typeface="Segoe UI Light" panose="020B0502040204020203" pitchFamily="34" charset="0"/>
              </a:rPr>
              <a:t>Faster Functions</a:t>
            </a:r>
          </a:p>
        </p:txBody>
      </p:sp>
    </p:spTree>
    <p:extLst>
      <p:ext uri="{BB962C8B-B14F-4D97-AF65-F5344CB8AC3E}">
        <p14:creationId xmlns:p14="http://schemas.microsoft.com/office/powerpoint/2010/main" val="1461703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125C8081-5274-BE41-9511-46F2185F1F4B}"/>
              </a:ext>
            </a:extLst>
          </p:cNvPr>
          <p:cNvSpPr/>
          <p:nvPr/>
        </p:nvSpPr>
        <p:spPr bwMode="auto">
          <a:xfrm>
            <a:off x="7683914" y="53"/>
            <a:ext cx="4507993" cy="6857895"/>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 name="Text Placeholder 3">
            <a:extLst>
              <a:ext uri="{FF2B5EF4-FFF2-40B4-BE49-F238E27FC236}">
                <a16:creationId xmlns:a16="http://schemas.microsoft.com/office/drawing/2014/main" id="{2573A7F2-C290-417B-AFE8-6E60FF104F01}"/>
              </a:ext>
            </a:extLst>
          </p:cNvPr>
          <p:cNvSpPr>
            <a:spLocks noGrp="1"/>
          </p:cNvSpPr>
          <p:nvPr>
            <p:ph type="body" sz="quarter" idx="4294967295"/>
          </p:nvPr>
        </p:nvSpPr>
        <p:spPr>
          <a:xfrm>
            <a:off x="0" y="1593850"/>
            <a:ext cx="7245350" cy="1824038"/>
          </a:xfrm>
        </p:spPr>
        <p:txBody>
          <a:bodyPr>
            <a:normAutofit fontScale="92500" lnSpcReduction="10000"/>
          </a:bodyPr>
          <a:lstStyle/>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SQL Server 2012 </a:t>
            </a:r>
            <a:r>
              <a:rPr lang="en-US" sz="2117" dirty="0">
                <a:solidFill>
                  <a:srgbClr val="000000"/>
                </a:solidFill>
                <a:latin typeface="Segoe UI Light" panose="020B0502040204020203" pitchFamily="34" charset="0"/>
                <a:cs typeface="Segoe UI Light" panose="020B0502040204020203" pitchFamily="34" charset="0"/>
                <a:sym typeface="Wingdings" panose="05000000000000000000" pitchFamily="2" charset="2"/>
              </a:rPr>
              <a:t> </a:t>
            </a:r>
            <a:r>
              <a:rPr lang="en-US" sz="2117" dirty="0">
                <a:solidFill>
                  <a:srgbClr val="000000"/>
                </a:solidFill>
                <a:latin typeface="Segoe UI Light" panose="020B0502040204020203" pitchFamily="34" charset="0"/>
                <a:cs typeface="Segoe UI Light" panose="020B0502040204020203" pitchFamily="34" charset="0"/>
              </a:rPr>
              <a:t>tables with CI </a:t>
            </a:r>
            <a:r>
              <a:rPr lang="en-US" sz="2117" dirty="0">
                <a:solidFill>
                  <a:srgbClr val="000000"/>
                </a:solidFill>
                <a:latin typeface="Segoe UI Light" panose="020B0502040204020203" pitchFamily="34" charset="0"/>
                <a:cs typeface="Segoe UI Light" panose="020B0502040204020203" pitchFamily="34" charset="0"/>
                <a:sym typeface="Wingdings" panose="05000000000000000000" pitchFamily="2" charset="2"/>
              </a:rPr>
              <a:t> </a:t>
            </a:r>
            <a:r>
              <a:rPr lang="en-US" sz="2117" dirty="0">
                <a:solidFill>
                  <a:srgbClr val="000000"/>
                </a:solidFill>
                <a:latin typeface="Segoe UI Light" panose="020B0502040204020203" pitchFamily="34" charset="0"/>
                <a:cs typeface="Segoe UI Light" panose="020B0502040204020203" pitchFamily="34" charset="0"/>
              </a:rPr>
              <a:t>performance batch mode</a:t>
            </a: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Improvements = batch processing rather than row-by-row</a:t>
            </a:r>
          </a:p>
          <a:p>
            <a:pPr marL="0" indent="0" defTabSz="914389">
              <a:buNone/>
            </a:pPr>
            <a:endParaRPr lang="en-US" sz="2117" dirty="0">
              <a:solidFill>
                <a:srgbClr val="000000"/>
              </a:solidFill>
              <a:latin typeface="Segoe UI Light" panose="020B0502040204020203" pitchFamily="34" charset="0"/>
              <a:cs typeface="Segoe UI Light" panose="020B0502040204020203" pitchFamily="34" charset="0"/>
            </a:endParaRP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SQL Server 2019 will automatically choose batch mode in certain “sweet spot” cases, even when </a:t>
            </a:r>
            <a:r>
              <a:rPr lang="en-US" sz="2117" dirty="0">
                <a:solidFill>
                  <a:srgbClr val="000000"/>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no </a:t>
            </a:r>
            <a:r>
              <a:rPr lang="en-US" sz="2117" dirty="0" err="1">
                <a:solidFill>
                  <a:srgbClr val="000000"/>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columnstore</a:t>
            </a:r>
            <a:r>
              <a:rPr lang="en-US" sz="2117" dirty="0">
                <a:solidFill>
                  <a:srgbClr val="000000"/>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 index</a:t>
            </a:r>
            <a:r>
              <a:rPr lang="en-US" sz="2117" dirty="0">
                <a:solidFill>
                  <a:srgbClr val="000000"/>
                </a:solidFill>
                <a:latin typeface="Segoe UI Light" panose="020B0502040204020203" pitchFamily="34" charset="0"/>
                <a:cs typeface="Segoe UI Light" panose="020B0502040204020203" pitchFamily="34" charset="0"/>
              </a:rPr>
              <a:t> is present</a:t>
            </a:r>
          </a:p>
        </p:txBody>
      </p:sp>
      <p:sp>
        <p:nvSpPr>
          <p:cNvPr id="3" name="Title 2">
            <a:extLst>
              <a:ext uri="{FF2B5EF4-FFF2-40B4-BE49-F238E27FC236}">
                <a16:creationId xmlns:a16="http://schemas.microsoft.com/office/drawing/2014/main" id="{BDC3FAD3-0ABC-4783-9EF1-C42017BB034F}"/>
              </a:ext>
            </a:extLst>
          </p:cNvPr>
          <p:cNvSpPr>
            <a:spLocks noGrp="1"/>
          </p:cNvSpPr>
          <p:nvPr>
            <p:ph type="title" idx="4294967295"/>
          </p:nvPr>
        </p:nvSpPr>
        <p:spPr>
          <a:xfrm>
            <a:off x="536575" y="323850"/>
            <a:ext cx="11655425" cy="430213"/>
          </a:xfrm>
        </p:spPr>
        <p:txBody>
          <a:bodyPr>
            <a:normAutofit fontScale="90000"/>
          </a:bodyPr>
          <a:lstStyle/>
          <a:p>
            <a:r>
              <a:rPr lang="en-US" sz="2800" spc="0" dirty="0">
                <a:solidFill>
                  <a:srgbClr val="000000"/>
                </a:solidFill>
                <a:latin typeface="Segoe UI Light" panose="020B0502040204020203" pitchFamily="34" charset="0"/>
                <a:cs typeface="Segoe UI Light" panose="020B0502040204020203" pitchFamily="34" charset="0"/>
              </a:rPr>
              <a:t>Batch mode over </a:t>
            </a:r>
            <a:r>
              <a:rPr lang="en-US" sz="2800" spc="0" dirty="0" err="1">
                <a:solidFill>
                  <a:srgbClr val="000000"/>
                </a:solidFill>
                <a:latin typeface="Segoe UI Light" panose="020B0502040204020203" pitchFamily="34" charset="0"/>
                <a:cs typeface="Segoe UI Light" panose="020B0502040204020203" pitchFamily="34" charset="0"/>
              </a:rPr>
              <a:t>rowstore</a:t>
            </a:r>
            <a:endParaRPr lang="en-US" sz="2800" spc="0" dirty="0">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2055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QL Server 2019 Vision">
            <a:hlinkClick r:id="" action="ppaction://media"/>
            <a:extLst>
              <a:ext uri="{FF2B5EF4-FFF2-40B4-BE49-F238E27FC236}">
                <a16:creationId xmlns:a16="http://schemas.microsoft.com/office/drawing/2014/main" id="{316E4680-058A-4149-A049-5B2064D105E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
            <a:ext cx="12190887" cy="6857895"/>
          </a:xfrm>
          <a:prstGeom prst="rect">
            <a:avLst/>
          </a:prstGeom>
        </p:spPr>
      </p:pic>
    </p:spTree>
    <p:extLst>
      <p:ext uri="{BB962C8B-B14F-4D97-AF65-F5344CB8AC3E}">
        <p14:creationId xmlns:p14="http://schemas.microsoft.com/office/powerpoint/2010/main" val="118603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125C8081-5274-BE41-9511-46F2185F1F4B}"/>
              </a:ext>
            </a:extLst>
          </p:cNvPr>
          <p:cNvSpPr/>
          <p:nvPr/>
        </p:nvSpPr>
        <p:spPr bwMode="auto">
          <a:xfrm>
            <a:off x="7683914" y="53"/>
            <a:ext cx="4507993" cy="6857895"/>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 name="Text Placeholder 3">
            <a:extLst>
              <a:ext uri="{FF2B5EF4-FFF2-40B4-BE49-F238E27FC236}">
                <a16:creationId xmlns:a16="http://schemas.microsoft.com/office/drawing/2014/main" id="{2573A7F2-C290-417B-AFE8-6E60FF104F01}"/>
              </a:ext>
            </a:extLst>
          </p:cNvPr>
          <p:cNvSpPr>
            <a:spLocks noGrp="1"/>
          </p:cNvSpPr>
          <p:nvPr>
            <p:ph type="body" sz="quarter" idx="4294967295"/>
          </p:nvPr>
        </p:nvSpPr>
        <p:spPr>
          <a:xfrm>
            <a:off x="0" y="1593850"/>
            <a:ext cx="7239000" cy="4756150"/>
          </a:xfrm>
        </p:spPr>
        <p:txBody>
          <a:bodyPr>
            <a:normAutofit lnSpcReduction="10000"/>
          </a:bodyPr>
          <a:lstStyle/>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SSMS 17.5 </a:t>
            </a:r>
            <a:r>
              <a:rPr lang="en-US" sz="2117" dirty="0">
                <a:solidFill>
                  <a:srgbClr val="000000"/>
                </a:solidFill>
                <a:latin typeface="Segoe UI Light" panose="020B0502040204020203" pitchFamily="34" charset="0"/>
                <a:cs typeface="Segoe UI Light" panose="020B0502040204020203" pitchFamily="34" charset="0"/>
                <a:sym typeface="Wingdings" panose="05000000000000000000" pitchFamily="2" charset="2"/>
              </a:rPr>
              <a:t> </a:t>
            </a:r>
            <a:r>
              <a:rPr lang="en-US" sz="2117" dirty="0">
                <a:solidFill>
                  <a:srgbClr val="000000"/>
                </a:solidFill>
                <a:latin typeface="Segoe UI Light" panose="020B0502040204020203" pitchFamily="34" charset="0"/>
                <a:cs typeface="Segoe UI Light" panose="020B0502040204020203" pitchFamily="34" charset="0"/>
              </a:rPr>
              <a:t>ability to classify data (sensitive info or compliance to various standards (HIPAA, SOX, PCI, and of course GDPR)</a:t>
            </a:r>
          </a:p>
          <a:p>
            <a:pPr marL="0" indent="0" defTabSz="914389">
              <a:buNone/>
            </a:pPr>
            <a:endParaRPr lang="en-US" sz="2117" dirty="0">
              <a:solidFill>
                <a:srgbClr val="000000"/>
              </a:solidFill>
              <a:latin typeface="Segoe UI Light" panose="020B0502040204020203" pitchFamily="34" charset="0"/>
              <a:cs typeface="Segoe UI Light" panose="020B0502040204020203" pitchFamily="34" charset="0"/>
            </a:endParaRP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The wizard uses an algorithm to suggest columns it thinks are likely to cause compliance issues, but you can add your own, adjust its suggestions, and eliminate any columns from the list. </a:t>
            </a: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extended properties + SSMS-based report </a:t>
            </a: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Outside of the report </a:t>
            </a:r>
            <a:r>
              <a:rPr lang="en-US" sz="2117" dirty="0">
                <a:solidFill>
                  <a:srgbClr val="000000"/>
                </a:solidFill>
                <a:latin typeface="Segoe UI Light" panose="020B0502040204020203" pitchFamily="34" charset="0"/>
                <a:cs typeface="Segoe UI Light" panose="020B0502040204020203" pitchFamily="34" charset="0"/>
                <a:sym typeface="Wingdings" panose="05000000000000000000" pitchFamily="2" charset="2"/>
              </a:rPr>
              <a:t> </a:t>
            </a:r>
            <a:r>
              <a:rPr lang="en-US" sz="2117" dirty="0">
                <a:solidFill>
                  <a:srgbClr val="000000"/>
                </a:solidFill>
                <a:latin typeface="Segoe UI Light" panose="020B0502040204020203" pitchFamily="34" charset="0"/>
                <a:cs typeface="Segoe UI Light" panose="020B0502040204020203" pitchFamily="34" charset="0"/>
              </a:rPr>
              <a:t>properties not highly visible</a:t>
            </a:r>
          </a:p>
          <a:p>
            <a:pPr marL="0" indent="0" defTabSz="914389">
              <a:buNone/>
            </a:pPr>
            <a:endParaRPr lang="en-US" sz="2117" dirty="0">
              <a:solidFill>
                <a:srgbClr val="000000"/>
              </a:solidFill>
              <a:latin typeface="Segoe UI Light" panose="020B0502040204020203" pitchFamily="34" charset="0"/>
              <a:cs typeface="Segoe UI Light" panose="020B0502040204020203" pitchFamily="34" charset="0"/>
            </a:endParaRP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SQL Server 2019 </a:t>
            </a:r>
            <a:r>
              <a:rPr lang="en-US" sz="2117" dirty="0">
                <a:solidFill>
                  <a:srgbClr val="000000"/>
                </a:solidFill>
                <a:latin typeface="Segoe UI Light" panose="020B0502040204020203" pitchFamily="34" charset="0"/>
                <a:cs typeface="Segoe UI Light" panose="020B0502040204020203" pitchFamily="34" charset="0"/>
                <a:sym typeface="Wingdings" panose="05000000000000000000" pitchFamily="2" charset="2"/>
              </a:rPr>
              <a:t> </a:t>
            </a:r>
            <a:r>
              <a:rPr lang="en-US" sz="2117" dirty="0">
                <a:solidFill>
                  <a:srgbClr val="000000"/>
                </a:solidFill>
                <a:latin typeface="Segoe UI Light" panose="020B0502040204020203" pitchFamily="34" charset="0"/>
                <a:cs typeface="Segoe UI Light" panose="020B0502040204020203" pitchFamily="34" charset="0"/>
              </a:rPr>
              <a:t>new command for metadata</a:t>
            </a:r>
          </a:p>
          <a:p>
            <a:pPr marL="0" indent="0" defTabSz="914389">
              <a:buNone/>
            </a:pPr>
            <a:r>
              <a:rPr lang="en-US" sz="2117" dirty="0">
                <a:solidFill>
                  <a:srgbClr val="000000"/>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ADD SENSITIVITY CLASSIFICATION</a:t>
            </a: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Info (no extended properties) automatically shows in audits in a new XML column called </a:t>
            </a:r>
            <a:r>
              <a:rPr lang="en-US" sz="2117" dirty="0" err="1">
                <a:solidFill>
                  <a:srgbClr val="000000"/>
                </a:solidFill>
                <a:latin typeface="Segoe UI Light" panose="020B0502040204020203" pitchFamily="34" charset="0"/>
                <a:cs typeface="Segoe UI Light" panose="020B0502040204020203" pitchFamily="34" charset="0"/>
              </a:rPr>
              <a:t>data_sensitivity_information</a:t>
            </a:r>
            <a:endParaRPr lang="en-US" sz="2117" dirty="0">
              <a:solidFill>
                <a:srgbClr val="000000"/>
              </a:solidFill>
              <a:latin typeface="Segoe UI Light" panose="020B0502040204020203"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BDC3FAD3-0ABC-4783-9EF1-C42017BB034F}"/>
              </a:ext>
            </a:extLst>
          </p:cNvPr>
          <p:cNvSpPr>
            <a:spLocks noGrp="1"/>
          </p:cNvSpPr>
          <p:nvPr>
            <p:ph type="title" idx="4294967295"/>
          </p:nvPr>
        </p:nvSpPr>
        <p:spPr>
          <a:xfrm>
            <a:off x="536575" y="323850"/>
            <a:ext cx="11655425" cy="430213"/>
          </a:xfrm>
        </p:spPr>
        <p:txBody>
          <a:bodyPr>
            <a:normAutofit fontScale="90000"/>
          </a:bodyPr>
          <a:lstStyle/>
          <a:p>
            <a:r>
              <a:rPr lang="en-US" sz="2800" spc="0" dirty="0">
                <a:solidFill>
                  <a:srgbClr val="000000"/>
                </a:solidFill>
                <a:latin typeface="Segoe UI Light" panose="020B0502040204020203" pitchFamily="34" charset="0"/>
                <a:cs typeface="Segoe UI Light" panose="020B0502040204020203" pitchFamily="34" charset="0"/>
              </a:rPr>
              <a:t>Built-In Data Classification and Auditing</a:t>
            </a:r>
          </a:p>
        </p:txBody>
      </p:sp>
    </p:spTree>
    <p:extLst>
      <p:ext uri="{BB962C8B-B14F-4D97-AF65-F5344CB8AC3E}">
        <p14:creationId xmlns:p14="http://schemas.microsoft.com/office/powerpoint/2010/main" val="1602042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125C8081-5274-BE41-9511-46F2185F1F4B}"/>
              </a:ext>
            </a:extLst>
          </p:cNvPr>
          <p:cNvSpPr/>
          <p:nvPr/>
        </p:nvSpPr>
        <p:spPr bwMode="auto">
          <a:xfrm>
            <a:off x="7683914" y="53"/>
            <a:ext cx="4507993" cy="6857895"/>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 name="Text Placeholder 3">
            <a:extLst>
              <a:ext uri="{FF2B5EF4-FFF2-40B4-BE49-F238E27FC236}">
                <a16:creationId xmlns:a16="http://schemas.microsoft.com/office/drawing/2014/main" id="{2573A7F2-C290-417B-AFE8-6E60FF104F01}"/>
              </a:ext>
            </a:extLst>
          </p:cNvPr>
          <p:cNvSpPr>
            <a:spLocks noGrp="1"/>
          </p:cNvSpPr>
          <p:nvPr>
            <p:ph type="body" sz="quarter" idx="4294967295"/>
          </p:nvPr>
        </p:nvSpPr>
        <p:spPr>
          <a:xfrm>
            <a:off x="0" y="1593850"/>
            <a:ext cx="7213600" cy="2281238"/>
          </a:xfrm>
        </p:spPr>
        <p:txBody>
          <a:bodyPr>
            <a:normAutofit lnSpcReduction="10000"/>
          </a:bodyPr>
          <a:lstStyle/>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DBCC PAGE / DBCC IND </a:t>
            </a:r>
            <a:r>
              <a:rPr lang="en-US" sz="2117" dirty="0">
                <a:solidFill>
                  <a:srgbClr val="000000"/>
                </a:solidFill>
                <a:latin typeface="Segoe UI Light" panose="020B0502040204020203" pitchFamily="34" charset="0"/>
                <a:cs typeface="Segoe UI Light" panose="020B0502040204020203" pitchFamily="34" charset="0"/>
                <a:sym typeface="Wingdings" panose="05000000000000000000" pitchFamily="2" charset="2"/>
              </a:rPr>
              <a:t> </a:t>
            </a:r>
            <a:r>
              <a:rPr lang="en-US" sz="2117" dirty="0">
                <a:solidFill>
                  <a:srgbClr val="000000"/>
                </a:solidFill>
                <a:latin typeface="Segoe UI Light" panose="020B0502040204020203" pitchFamily="34" charset="0"/>
                <a:cs typeface="Segoe UI Light" panose="020B0502040204020203" pitchFamily="34" charset="0"/>
              </a:rPr>
              <a:t>info about pages </a:t>
            </a: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Undocumented / unsupported commands </a:t>
            </a:r>
            <a:r>
              <a:rPr lang="en-US" sz="2117" dirty="0">
                <a:solidFill>
                  <a:srgbClr val="000000"/>
                </a:solidFill>
                <a:latin typeface="Segoe UI Light" panose="020B0502040204020203" pitchFamily="34" charset="0"/>
                <a:cs typeface="Segoe UI Light" panose="020B0502040204020203" pitchFamily="34" charset="0"/>
                <a:sym typeface="Wingdings" panose="05000000000000000000" pitchFamily="2" charset="2"/>
              </a:rPr>
              <a:t></a:t>
            </a:r>
            <a:r>
              <a:rPr lang="en-US" sz="2117" dirty="0">
                <a:solidFill>
                  <a:srgbClr val="000000"/>
                </a:solidFill>
                <a:latin typeface="Segoe UI Light" panose="020B0502040204020203" pitchFamily="34" charset="0"/>
                <a:cs typeface="Segoe UI Light" panose="020B0502040204020203" pitchFamily="34" charset="0"/>
              </a:rPr>
              <a:t> </a:t>
            </a: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Bad solutions (with more than one index or page)</a:t>
            </a:r>
          </a:p>
          <a:p>
            <a:pPr marL="0" indent="0" defTabSz="914389">
              <a:buNone/>
            </a:pPr>
            <a:endParaRPr lang="en-US" sz="2117" dirty="0">
              <a:solidFill>
                <a:srgbClr val="000000"/>
              </a:solidFill>
              <a:latin typeface="Segoe UI Light" panose="020B0502040204020203" pitchFamily="34" charset="0"/>
              <a:cs typeface="Segoe UI Light" panose="020B0502040204020203" pitchFamily="34" charset="0"/>
            </a:endParaRP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A New DMF: </a:t>
            </a:r>
            <a:r>
              <a:rPr lang="en-US" sz="2117" dirty="0" err="1">
                <a:solidFill>
                  <a:srgbClr val="000000"/>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sys.dm_db_page_info</a:t>
            </a:r>
            <a:endParaRPr lang="en-US" sz="2117" dirty="0">
              <a:solidFill>
                <a:srgbClr val="000000"/>
              </a:solidFill>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All of the info on a page</a:t>
            </a:r>
          </a:p>
        </p:txBody>
      </p:sp>
      <p:sp>
        <p:nvSpPr>
          <p:cNvPr id="3" name="Title 2">
            <a:extLst>
              <a:ext uri="{FF2B5EF4-FFF2-40B4-BE49-F238E27FC236}">
                <a16:creationId xmlns:a16="http://schemas.microsoft.com/office/drawing/2014/main" id="{BDC3FAD3-0ABC-4783-9EF1-C42017BB034F}"/>
              </a:ext>
            </a:extLst>
          </p:cNvPr>
          <p:cNvSpPr>
            <a:spLocks noGrp="1"/>
          </p:cNvSpPr>
          <p:nvPr>
            <p:ph type="title" idx="4294967295"/>
          </p:nvPr>
        </p:nvSpPr>
        <p:spPr>
          <a:xfrm>
            <a:off x="536575" y="323850"/>
            <a:ext cx="11655425" cy="430213"/>
          </a:xfrm>
        </p:spPr>
        <p:txBody>
          <a:bodyPr>
            <a:normAutofit fontScale="90000"/>
          </a:bodyPr>
          <a:lstStyle/>
          <a:p>
            <a:r>
              <a:rPr lang="en-US" sz="2800" spc="0" dirty="0">
                <a:solidFill>
                  <a:srgbClr val="000000"/>
                </a:solidFill>
                <a:latin typeface="Segoe UI Light" panose="020B0502040204020203" pitchFamily="34" charset="0"/>
                <a:cs typeface="Segoe UI Light" panose="020B0502040204020203" pitchFamily="34" charset="0"/>
              </a:rPr>
              <a:t>New function to retrieve page info</a:t>
            </a:r>
          </a:p>
        </p:txBody>
      </p:sp>
    </p:spTree>
    <p:extLst>
      <p:ext uri="{BB962C8B-B14F-4D97-AF65-F5344CB8AC3E}">
        <p14:creationId xmlns:p14="http://schemas.microsoft.com/office/powerpoint/2010/main" val="188469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125C8081-5274-BE41-9511-46F2185F1F4B}"/>
              </a:ext>
            </a:extLst>
          </p:cNvPr>
          <p:cNvSpPr/>
          <p:nvPr/>
        </p:nvSpPr>
        <p:spPr bwMode="auto">
          <a:xfrm>
            <a:off x="7683914" y="53"/>
            <a:ext cx="4507993" cy="6857895"/>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 name="Text Placeholder 3">
            <a:extLst>
              <a:ext uri="{FF2B5EF4-FFF2-40B4-BE49-F238E27FC236}">
                <a16:creationId xmlns:a16="http://schemas.microsoft.com/office/drawing/2014/main" id="{2573A7F2-C290-417B-AFE8-6E60FF104F01}"/>
              </a:ext>
            </a:extLst>
          </p:cNvPr>
          <p:cNvSpPr>
            <a:spLocks noGrp="1"/>
          </p:cNvSpPr>
          <p:nvPr>
            <p:ph type="body" sz="quarter" idx="4294967295"/>
          </p:nvPr>
        </p:nvSpPr>
        <p:spPr>
          <a:xfrm>
            <a:off x="0" y="1593850"/>
            <a:ext cx="7239000" cy="650875"/>
          </a:xfrm>
        </p:spPr>
        <p:txBody>
          <a:bodyPr>
            <a:normAutofit lnSpcReduction="10000"/>
          </a:bodyPr>
          <a:lstStyle/>
          <a:p>
            <a:pPr marL="0" indent="0" defTabSz="914389">
              <a:buNone/>
            </a:pPr>
            <a:r>
              <a:rPr lang="en-US" sz="2117" dirty="0">
                <a:solidFill>
                  <a:srgbClr val="000000"/>
                </a:solidFill>
                <a:latin typeface="Segoe UI Light" panose="020B0502040204020203" pitchFamily="34" charset="0"/>
                <a:cs typeface="Segoe UI Light" panose="020B0502040204020203" pitchFamily="34" charset="0"/>
              </a:rPr>
              <a:t>A new </a:t>
            </a:r>
            <a:r>
              <a:rPr lang="en-US" sz="2117" b="1" dirty="0">
                <a:solidFill>
                  <a:srgbClr val="000000"/>
                </a:solidFill>
                <a:latin typeface="Segoe UI Light" panose="020B0502040204020203" pitchFamily="34" charset="0"/>
                <a:cs typeface="Segoe UI Light" panose="020B0502040204020203" pitchFamily="34" charset="0"/>
              </a:rPr>
              <a:t>edge constraint</a:t>
            </a:r>
            <a:r>
              <a:rPr lang="en-US" sz="2117" dirty="0">
                <a:solidFill>
                  <a:srgbClr val="000000"/>
                </a:solidFill>
                <a:latin typeface="Segoe UI Light" panose="020B0502040204020203" pitchFamily="34" charset="0"/>
                <a:cs typeface="Segoe UI Light" panose="020B0502040204020203" pitchFamily="34" charset="0"/>
              </a:rPr>
              <a:t> will allow you to dictate which nodes an edge can connect</a:t>
            </a:r>
          </a:p>
        </p:txBody>
      </p:sp>
      <p:sp>
        <p:nvSpPr>
          <p:cNvPr id="3" name="Title 2">
            <a:extLst>
              <a:ext uri="{FF2B5EF4-FFF2-40B4-BE49-F238E27FC236}">
                <a16:creationId xmlns:a16="http://schemas.microsoft.com/office/drawing/2014/main" id="{BDC3FAD3-0ABC-4783-9EF1-C42017BB034F}"/>
              </a:ext>
            </a:extLst>
          </p:cNvPr>
          <p:cNvSpPr>
            <a:spLocks noGrp="1"/>
          </p:cNvSpPr>
          <p:nvPr>
            <p:ph type="title" idx="4294967295"/>
          </p:nvPr>
        </p:nvSpPr>
        <p:spPr>
          <a:xfrm>
            <a:off x="536575" y="323850"/>
            <a:ext cx="11655425" cy="430213"/>
          </a:xfrm>
        </p:spPr>
        <p:txBody>
          <a:bodyPr>
            <a:normAutofit fontScale="90000"/>
          </a:bodyPr>
          <a:lstStyle/>
          <a:p>
            <a:r>
              <a:rPr lang="en-US" sz="2800" spc="0" dirty="0">
                <a:solidFill>
                  <a:srgbClr val="000000"/>
                </a:solidFill>
                <a:latin typeface="Segoe UI Light" panose="020B0502040204020203" pitchFamily="34" charset="0"/>
                <a:cs typeface="Segoe UI Light" panose="020B0502040204020203" pitchFamily="34" charset="0"/>
              </a:rPr>
              <a:t>Graph enhancements</a:t>
            </a:r>
          </a:p>
        </p:txBody>
      </p:sp>
    </p:spTree>
    <p:extLst>
      <p:ext uri="{BB962C8B-B14F-4D97-AF65-F5344CB8AC3E}">
        <p14:creationId xmlns:p14="http://schemas.microsoft.com/office/powerpoint/2010/main" val="2961576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125C8081-5274-BE41-9511-46F2185F1F4B}"/>
              </a:ext>
            </a:extLst>
          </p:cNvPr>
          <p:cNvSpPr/>
          <p:nvPr/>
        </p:nvSpPr>
        <p:spPr bwMode="auto">
          <a:xfrm>
            <a:off x="7683914" y="53"/>
            <a:ext cx="4507993" cy="6857895"/>
          </a:xfrm>
          <a:prstGeom prst="rect">
            <a:avLst/>
          </a:prstGeom>
          <a:solidFill>
            <a:srgbClr val="EBEBEB"/>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 name="Text Placeholder 3">
            <a:extLst>
              <a:ext uri="{FF2B5EF4-FFF2-40B4-BE49-F238E27FC236}">
                <a16:creationId xmlns:a16="http://schemas.microsoft.com/office/drawing/2014/main" id="{2573A7F2-C290-417B-AFE8-6E60FF104F01}"/>
              </a:ext>
            </a:extLst>
          </p:cNvPr>
          <p:cNvSpPr>
            <a:spLocks noGrp="1"/>
          </p:cNvSpPr>
          <p:nvPr>
            <p:ph type="body" sz="quarter" idx="4294967295"/>
          </p:nvPr>
        </p:nvSpPr>
        <p:spPr>
          <a:xfrm>
            <a:off x="0" y="1593850"/>
            <a:ext cx="7245350" cy="246063"/>
          </a:xfrm>
        </p:spPr>
        <p:txBody>
          <a:bodyPr>
            <a:normAutofit fontScale="85000" lnSpcReduction="20000"/>
          </a:bodyPr>
          <a:lstStyle/>
          <a:p>
            <a:pPr marL="0" indent="0" defTabSz="914389">
              <a:buNone/>
            </a:pPr>
            <a:r>
              <a:rPr lang="en-US" sz="1600" dirty="0">
                <a:solidFill>
                  <a:srgbClr val="000000"/>
                </a:solidFill>
                <a:latin typeface="Segoe UI Light" panose="020B0502040204020203" pitchFamily="34" charset="0"/>
                <a:cs typeface="Segoe UI Light" panose="020B0502040204020203" pitchFamily="34" charset="0"/>
              </a:rPr>
              <a:t>…</a:t>
            </a:r>
          </a:p>
        </p:txBody>
      </p:sp>
      <p:sp>
        <p:nvSpPr>
          <p:cNvPr id="3" name="Title 2">
            <a:extLst>
              <a:ext uri="{FF2B5EF4-FFF2-40B4-BE49-F238E27FC236}">
                <a16:creationId xmlns:a16="http://schemas.microsoft.com/office/drawing/2014/main" id="{BDC3FAD3-0ABC-4783-9EF1-C42017BB034F}"/>
              </a:ext>
            </a:extLst>
          </p:cNvPr>
          <p:cNvSpPr>
            <a:spLocks noGrp="1"/>
          </p:cNvSpPr>
          <p:nvPr>
            <p:ph type="title" idx="4294967295"/>
          </p:nvPr>
        </p:nvSpPr>
        <p:spPr>
          <a:xfrm>
            <a:off x="536575" y="323850"/>
            <a:ext cx="11655425" cy="430213"/>
          </a:xfrm>
        </p:spPr>
        <p:txBody>
          <a:bodyPr>
            <a:normAutofit fontScale="90000"/>
          </a:bodyPr>
          <a:lstStyle/>
          <a:p>
            <a:r>
              <a:rPr lang="en-US" sz="2800" spc="0" dirty="0">
                <a:solidFill>
                  <a:srgbClr val="000000"/>
                </a:solidFill>
                <a:latin typeface="Segoe UI Light" panose="020B0502040204020203" pitchFamily="34" charset="0"/>
                <a:cs typeface="Segoe UI Light" panose="020B0502040204020203" pitchFamily="34" charset="0"/>
              </a:rPr>
              <a:t>Silent data truncation</a:t>
            </a:r>
          </a:p>
        </p:txBody>
      </p:sp>
    </p:spTree>
    <p:extLst>
      <p:ext uri="{BB962C8B-B14F-4D97-AF65-F5344CB8AC3E}">
        <p14:creationId xmlns:p14="http://schemas.microsoft.com/office/powerpoint/2010/main" val="2754433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Server 2019</a:t>
            </a:r>
          </a:p>
        </p:txBody>
      </p:sp>
      <p:sp>
        <p:nvSpPr>
          <p:cNvPr id="3" name="Text Placeholder 2"/>
          <p:cNvSpPr>
            <a:spLocks noGrp="1"/>
          </p:cNvSpPr>
          <p:nvPr>
            <p:ph type="body" sz="quarter" idx="10"/>
          </p:nvPr>
        </p:nvSpPr>
        <p:spPr/>
        <p:txBody>
          <a:bodyPr/>
          <a:lstStyle/>
          <a:p>
            <a:r>
              <a:rPr lang="en-US" dirty="0"/>
              <a:t>Andrea Benedetti</a:t>
            </a:r>
          </a:p>
          <a:p>
            <a:pPr fontAlgn="base"/>
            <a:r>
              <a:rPr lang="en-US" sz="2963" dirty="0"/>
              <a:t>Microsoft |     @</a:t>
            </a:r>
            <a:r>
              <a:rPr lang="en-US" sz="2963" dirty="0" err="1"/>
              <a:t>anBenedetti</a:t>
            </a:r>
            <a:endParaRPr lang="en-US" sz="2963" dirty="0"/>
          </a:p>
        </p:txBody>
      </p:sp>
      <p:pic>
        <p:nvPicPr>
          <p:cNvPr id="2050" name="Picture 2" descr="Andrea Benedetti">
            <a:extLst>
              <a:ext uri="{FF2B5EF4-FFF2-40B4-BE49-F238E27FC236}">
                <a16:creationId xmlns:a16="http://schemas.microsoft.com/office/drawing/2014/main" id="{07AFBCD1-FFC4-44F0-AA77-3258E0194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08" y="1840530"/>
            <a:ext cx="3436260" cy="343626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7E092A2-236B-4CE8-85FC-E08A0CF5C31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84959" y="5582734"/>
            <a:ext cx="3627974" cy="893847"/>
          </a:xfrm>
          <a:prstGeom prst="rect">
            <a:avLst/>
          </a:prstGeom>
        </p:spPr>
      </p:pic>
      <p:pic>
        <p:nvPicPr>
          <p:cNvPr id="6" name="Picture 5">
            <a:extLst>
              <a:ext uri="{FF2B5EF4-FFF2-40B4-BE49-F238E27FC236}">
                <a16:creationId xmlns:a16="http://schemas.microsoft.com/office/drawing/2014/main" id="{73EC6CF1-B822-49B4-AA97-6DDD199622EE}"/>
              </a:ext>
            </a:extLst>
          </p:cNvPr>
          <p:cNvPicPr>
            <a:picLocks noChangeAspect="1"/>
          </p:cNvPicPr>
          <p:nvPr/>
        </p:nvPicPr>
        <p:blipFill>
          <a:blip r:embed="rId4"/>
          <a:stretch>
            <a:fillRect/>
          </a:stretch>
        </p:blipFill>
        <p:spPr>
          <a:xfrm>
            <a:off x="2327504" y="1196943"/>
            <a:ext cx="316143" cy="316143"/>
          </a:xfrm>
          <a:prstGeom prst="rect">
            <a:avLst/>
          </a:prstGeom>
        </p:spPr>
      </p:pic>
    </p:spTree>
    <p:extLst>
      <p:ext uri="{BB962C8B-B14F-4D97-AF65-F5344CB8AC3E}">
        <p14:creationId xmlns:p14="http://schemas.microsoft.com/office/powerpoint/2010/main" val="3784437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A73268-0263-4F21-BB95-95B69546AD6E}"/>
              </a:ext>
            </a:extLst>
          </p:cNvPr>
          <p:cNvSpPr/>
          <p:nvPr/>
        </p:nvSpPr>
        <p:spPr bwMode="auto">
          <a:xfrm>
            <a:off x="5016860" y="292149"/>
            <a:ext cx="6881365" cy="6272117"/>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61"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52109" y="2817381"/>
            <a:ext cx="3561806" cy="1107996"/>
          </a:xfrm>
        </p:spPr>
        <p:txBody>
          <a:bodyPr/>
          <a:lstStyle/>
          <a:p>
            <a:r>
              <a:rPr lang="en-US" sz="3600"/>
              <a:t>Winter is coming…</a:t>
            </a:r>
            <a:endParaRPr lang="en-US"/>
          </a:p>
        </p:txBody>
      </p:sp>
      <p:sp>
        <p:nvSpPr>
          <p:cNvPr id="12" name="Explosion: 14 Points 11">
            <a:extLst>
              <a:ext uri="{FF2B5EF4-FFF2-40B4-BE49-F238E27FC236}">
                <a16:creationId xmlns:a16="http://schemas.microsoft.com/office/drawing/2014/main" id="{EA15E459-F532-48FA-B06B-6547EB62F572}"/>
              </a:ext>
            </a:extLst>
          </p:cNvPr>
          <p:cNvSpPr/>
          <p:nvPr/>
        </p:nvSpPr>
        <p:spPr bwMode="auto">
          <a:xfrm>
            <a:off x="559348" y="3715419"/>
            <a:ext cx="3819290" cy="2341769"/>
          </a:xfrm>
          <a:prstGeom prst="irregularSeal2">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algn="ctr" defTabSz="932461" fontAlgn="base">
              <a:spcBef>
                <a:spcPct val="0"/>
              </a:spcBef>
              <a:spcAft>
                <a:spcPct val="0"/>
              </a:spcAft>
              <a:defRPr/>
            </a:pPr>
            <a:r>
              <a:rPr lang="en-US" sz="2800" b="1">
                <a:gradFill>
                  <a:gsLst>
                    <a:gs pos="0">
                      <a:srgbClr val="FFFFFF"/>
                    </a:gs>
                    <a:gs pos="100000">
                      <a:srgbClr val="FFFFFF"/>
                    </a:gs>
                  </a:gsLst>
                  <a:lin ang="5400000" scaled="0"/>
                </a:gradFill>
                <a:latin typeface="Segoe UI"/>
                <a:ea typeface="Segoe UI" pitchFamily="34" charset="0"/>
                <a:cs typeface="Segoe UI" pitchFamily="34" charset="0"/>
              </a:rPr>
              <a:t>July 9, 2019</a:t>
            </a:r>
          </a:p>
        </p:txBody>
      </p:sp>
      <p:pic>
        <p:nvPicPr>
          <p:cNvPr id="10" name="Picture 9">
            <a:extLst>
              <a:ext uri="{FF2B5EF4-FFF2-40B4-BE49-F238E27FC236}">
                <a16:creationId xmlns:a16="http://schemas.microsoft.com/office/drawing/2014/main" id="{60619685-86C9-4348-9ECF-9FB1541A69CE}"/>
              </a:ext>
            </a:extLst>
          </p:cNvPr>
          <p:cNvPicPr>
            <a:picLocks noChangeAspect="1"/>
          </p:cNvPicPr>
          <p:nvPr/>
        </p:nvPicPr>
        <p:blipFill>
          <a:blip r:embed="rId3"/>
          <a:stretch>
            <a:fillRect/>
          </a:stretch>
        </p:blipFill>
        <p:spPr>
          <a:xfrm>
            <a:off x="6096000" y="1617583"/>
            <a:ext cx="4975351" cy="3107056"/>
          </a:xfrm>
          <a:prstGeom prst="rect">
            <a:avLst/>
          </a:prstGeom>
        </p:spPr>
      </p:pic>
    </p:spTree>
    <p:extLst>
      <p:ext uri="{BB962C8B-B14F-4D97-AF65-F5344CB8AC3E}">
        <p14:creationId xmlns:p14="http://schemas.microsoft.com/office/powerpoint/2010/main" val="317203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30">
            <a:extLst>
              <a:ext uri="{FF2B5EF4-FFF2-40B4-BE49-F238E27FC236}">
                <a16:creationId xmlns:a16="http://schemas.microsoft.com/office/drawing/2014/main" id="{D847F031-5CB9-4913-B62A-2D1F7BFD81C1}"/>
              </a:ext>
            </a:extLst>
          </p:cNvPr>
          <p:cNvSpPr>
            <a:spLocks noChangeAspect="1" noEditPoints="1"/>
          </p:cNvSpPr>
          <p:nvPr/>
        </p:nvSpPr>
        <p:spPr bwMode="black">
          <a:xfrm>
            <a:off x="1346019" y="5460444"/>
            <a:ext cx="511575" cy="50949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7878" tIns="43939" rIns="87878" bIns="43939" numCol="1" anchor="t" anchorCtr="0" compatLnSpc="1">
            <a:prstTxWarp prst="textNoShape">
              <a:avLst/>
            </a:prstTxWarp>
          </a:bodyPr>
          <a:lstStyle/>
          <a:p>
            <a:pPr defTabSz="896343">
              <a:defRPr/>
            </a:pPr>
            <a:endParaRPr lang="en-US" sz="1730" kern="0" dirty="0">
              <a:solidFill>
                <a:srgbClr val="FFFFFF"/>
              </a:solidFill>
              <a:latin typeface="Segoe UI Semilight"/>
            </a:endParaRPr>
          </a:p>
        </p:txBody>
      </p:sp>
      <p:grpSp>
        <p:nvGrpSpPr>
          <p:cNvPr id="6" name="Group 4">
            <a:extLst>
              <a:ext uri="{FF2B5EF4-FFF2-40B4-BE49-F238E27FC236}">
                <a16:creationId xmlns:a16="http://schemas.microsoft.com/office/drawing/2014/main" id="{6C5C1293-AAF1-4FB5-944F-D4C63D196C7D}"/>
              </a:ext>
            </a:extLst>
          </p:cNvPr>
          <p:cNvGrpSpPr>
            <a:grpSpLocks noChangeAspect="1"/>
          </p:cNvGrpSpPr>
          <p:nvPr/>
        </p:nvGrpSpPr>
        <p:grpSpPr bwMode="auto">
          <a:xfrm>
            <a:off x="2900490" y="5372124"/>
            <a:ext cx="588805" cy="686138"/>
            <a:chOff x="2115" y="3208"/>
            <a:chExt cx="490" cy="571"/>
          </a:xfrm>
        </p:grpSpPr>
        <p:sp>
          <p:nvSpPr>
            <p:cNvPr id="7" name="Freeform 5">
              <a:extLst>
                <a:ext uri="{FF2B5EF4-FFF2-40B4-BE49-F238E27FC236}">
                  <a16:creationId xmlns:a16="http://schemas.microsoft.com/office/drawing/2014/main" id="{B27F1749-C631-4C5A-B6F9-859B0D3BBB2D}"/>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8" name="Freeform 6">
              <a:extLst>
                <a:ext uri="{FF2B5EF4-FFF2-40B4-BE49-F238E27FC236}">
                  <a16:creationId xmlns:a16="http://schemas.microsoft.com/office/drawing/2014/main" id="{CB5F64FF-3230-496C-8600-68B9C25BF1F8}"/>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9" name="Freeform 7">
              <a:extLst>
                <a:ext uri="{FF2B5EF4-FFF2-40B4-BE49-F238E27FC236}">
                  <a16:creationId xmlns:a16="http://schemas.microsoft.com/office/drawing/2014/main" id="{2A9BAD0F-EB9C-4FDD-9AC4-4900A07F9245}"/>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10" name="Freeform 8">
              <a:extLst>
                <a:ext uri="{FF2B5EF4-FFF2-40B4-BE49-F238E27FC236}">
                  <a16:creationId xmlns:a16="http://schemas.microsoft.com/office/drawing/2014/main" id="{444B5FFE-9D37-411C-8A2D-3F8DE7A3AB22}"/>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11" name="Freeform 9">
              <a:extLst>
                <a:ext uri="{FF2B5EF4-FFF2-40B4-BE49-F238E27FC236}">
                  <a16:creationId xmlns:a16="http://schemas.microsoft.com/office/drawing/2014/main" id="{85202B2F-A1EA-4EFC-9D4E-F5A1D7743612}"/>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12" name="Freeform 10">
              <a:extLst>
                <a:ext uri="{FF2B5EF4-FFF2-40B4-BE49-F238E27FC236}">
                  <a16:creationId xmlns:a16="http://schemas.microsoft.com/office/drawing/2014/main" id="{F9414878-7B1E-49A4-8D81-03059DC2AE5B}"/>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13" name="Freeform 11">
              <a:extLst>
                <a:ext uri="{FF2B5EF4-FFF2-40B4-BE49-F238E27FC236}">
                  <a16:creationId xmlns:a16="http://schemas.microsoft.com/office/drawing/2014/main" id="{61080A3A-FC19-4038-9C1D-E1CAD59DB582}"/>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14" name="Freeform 12">
              <a:extLst>
                <a:ext uri="{FF2B5EF4-FFF2-40B4-BE49-F238E27FC236}">
                  <a16:creationId xmlns:a16="http://schemas.microsoft.com/office/drawing/2014/main" id="{10B46AF8-F977-4AA6-9673-FC0939DED65F}"/>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15" name="Freeform 13">
              <a:extLst>
                <a:ext uri="{FF2B5EF4-FFF2-40B4-BE49-F238E27FC236}">
                  <a16:creationId xmlns:a16="http://schemas.microsoft.com/office/drawing/2014/main" id="{B39C65C4-A157-406A-9146-7795D72319F7}"/>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16" name="Freeform 14">
              <a:extLst>
                <a:ext uri="{FF2B5EF4-FFF2-40B4-BE49-F238E27FC236}">
                  <a16:creationId xmlns:a16="http://schemas.microsoft.com/office/drawing/2014/main" id="{6408E2C0-610F-4B9E-8D1D-5B6526825A7D}"/>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17" name="Freeform 15">
              <a:extLst>
                <a:ext uri="{FF2B5EF4-FFF2-40B4-BE49-F238E27FC236}">
                  <a16:creationId xmlns:a16="http://schemas.microsoft.com/office/drawing/2014/main" id="{91D019A7-3D6F-46F9-A828-B282EC1042E3}"/>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20" name="Freeform 16">
              <a:extLst>
                <a:ext uri="{FF2B5EF4-FFF2-40B4-BE49-F238E27FC236}">
                  <a16:creationId xmlns:a16="http://schemas.microsoft.com/office/drawing/2014/main" id="{A3CF2F28-614A-4293-81B8-4271BB914071}"/>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grpSp>
      <p:grpSp>
        <p:nvGrpSpPr>
          <p:cNvPr id="21" name="Group 4">
            <a:extLst>
              <a:ext uri="{FF2B5EF4-FFF2-40B4-BE49-F238E27FC236}">
                <a16:creationId xmlns:a16="http://schemas.microsoft.com/office/drawing/2014/main" id="{D024465E-9D79-475D-90A8-29388A6E69C3}"/>
              </a:ext>
            </a:extLst>
          </p:cNvPr>
          <p:cNvGrpSpPr>
            <a:grpSpLocks noChangeAspect="1"/>
          </p:cNvGrpSpPr>
          <p:nvPr/>
        </p:nvGrpSpPr>
        <p:grpSpPr bwMode="auto">
          <a:xfrm>
            <a:off x="4369663" y="5392569"/>
            <a:ext cx="1146497" cy="645249"/>
            <a:chOff x="2490" y="2830"/>
            <a:chExt cx="2285" cy="1286"/>
          </a:xfrm>
          <a:solidFill>
            <a:schemeClr val="bg1"/>
          </a:solidFill>
        </p:grpSpPr>
        <p:sp>
          <p:nvSpPr>
            <p:cNvPr id="22" name="Freeform 5">
              <a:extLst>
                <a:ext uri="{FF2B5EF4-FFF2-40B4-BE49-F238E27FC236}">
                  <a16:creationId xmlns:a16="http://schemas.microsoft.com/office/drawing/2014/main" id="{96D6277D-FB3D-4EA5-B5B6-A035E39097D0}"/>
                </a:ext>
              </a:extLst>
            </p:cNvPr>
            <p:cNvSpPr>
              <a:spLocks/>
            </p:cNvSpPr>
            <p:nvPr/>
          </p:nvSpPr>
          <p:spPr bwMode="auto">
            <a:xfrm>
              <a:off x="3320" y="3746"/>
              <a:ext cx="70" cy="68"/>
            </a:xfrm>
            <a:custGeom>
              <a:avLst/>
              <a:gdLst>
                <a:gd name="T0" fmla="*/ 36 w 70"/>
                <a:gd name="T1" fmla="*/ 0 h 68"/>
                <a:gd name="T2" fmla="*/ 36 w 70"/>
                <a:gd name="T3" fmla="*/ 0 h 68"/>
                <a:gd name="T4" fmla="*/ 42 w 70"/>
                <a:gd name="T5" fmla="*/ 0 h 68"/>
                <a:gd name="T6" fmla="*/ 48 w 70"/>
                <a:gd name="T7" fmla="*/ 2 h 68"/>
                <a:gd name="T8" fmla="*/ 48 w 70"/>
                <a:gd name="T9" fmla="*/ 2 h 68"/>
                <a:gd name="T10" fmla="*/ 44 w 70"/>
                <a:gd name="T11" fmla="*/ 6 h 68"/>
                <a:gd name="T12" fmla="*/ 42 w 70"/>
                <a:gd name="T13" fmla="*/ 14 h 68"/>
                <a:gd name="T14" fmla="*/ 42 w 70"/>
                <a:gd name="T15" fmla="*/ 14 h 68"/>
                <a:gd name="T16" fmla="*/ 44 w 70"/>
                <a:gd name="T17" fmla="*/ 20 h 68"/>
                <a:gd name="T18" fmla="*/ 46 w 70"/>
                <a:gd name="T19" fmla="*/ 24 h 68"/>
                <a:gd name="T20" fmla="*/ 50 w 70"/>
                <a:gd name="T21" fmla="*/ 26 h 68"/>
                <a:gd name="T22" fmla="*/ 56 w 70"/>
                <a:gd name="T23" fmla="*/ 28 h 68"/>
                <a:gd name="T24" fmla="*/ 56 w 70"/>
                <a:gd name="T25" fmla="*/ 28 h 68"/>
                <a:gd name="T26" fmla="*/ 62 w 70"/>
                <a:gd name="T27" fmla="*/ 26 h 68"/>
                <a:gd name="T28" fmla="*/ 66 w 70"/>
                <a:gd name="T29" fmla="*/ 24 h 68"/>
                <a:gd name="T30" fmla="*/ 68 w 70"/>
                <a:gd name="T31" fmla="*/ 20 h 68"/>
                <a:gd name="T32" fmla="*/ 68 w 70"/>
                <a:gd name="T33" fmla="*/ 20 h 68"/>
                <a:gd name="T34" fmla="*/ 70 w 70"/>
                <a:gd name="T35" fmla="*/ 26 h 68"/>
                <a:gd name="T36" fmla="*/ 70 w 70"/>
                <a:gd name="T37" fmla="*/ 34 h 68"/>
                <a:gd name="T38" fmla="*/ 70 w 70"/>
                <a:gd name="T39" fmla="*/ 34 h 68"/>
                <a:gd name="T40" fmla="*/ 70 w 70"/>
                <a:gd name="T41" fmla="*/ 42 h 68"/>
                <a:gd name="T42" fmla="*/ 68 w 70"/>
                <a:gd name="T43" fmla="*/ 48 h 68"/>
                <a:gd name="T44" fmla="*/ 64 w 70"/>
                <a:gd name="T45" fmla="*/ 54 h 68"/>
                <a:gd name="T46" fmla="*/ 60 w 70"/>
                <a:gd name="T47" fmla="*/ 58 h 68"/>
                <a:gd name="T48" fmla="*/ 56 w 70"/>
                <a:gd name="T49" fmla="*/ 62 h 68"/>
                <a:gd name="T50" fmla="*/ 50 w 70"/>
                <a:gd name="T51" fmla="*/ 66 h 68"/>
                <a:gd name="T52" fmla="*/ 44 w 70"/>
                <a:gd name="T53" fmla="*/ 68 h 68"/>
                <a:gd name="T54" fmla="*/ 36 w 70"/>
                <a:gd name="T55" fmla="*/ 68 h 68"/>
                <a:gd name="T56" fmla="*/ 36 w 70"/>
                <a:gd name="T57" fmla="*/ 68 h 68"/>
                <a:gd name="T58" fmla="*/ 28 w 70"/>
                <a:gd name="T59" fmla="*/ 68 h 68"/>
                <a:gd name="T60" fmla="*/ 22 w 70"/>
                <a:gd name="T61" fmla="*/ 66 h 68"/>
                <a:gd name="T62" fmla="*/ 16 w 70"/>
                <a:gd name="T63" fmla="*/ 62 h 68"/>
                <a:gd name="T64" fmla="*/ 10 w 70"/>
                <a:gd name="T65" fmla="*/ 58 h 68"/>
                <a:gd name="T66" fmla="*/ 6 w 70"/>
                <a:gd name="T67" fmla="*/ 54 h 68"/>
                <a:gd name="T68" fmla="*/ 2 w 70"/>
                <a:gd name="T69" fmla="*/ 48 h 68"/>
                <a:gd name="T70" fmla="*/ 0 w 70"/>
                <a:gd name="T71" fmla="*/ 42 h 68"/>
                <a:gd name="T72" fmla="*/ 0 w 70"/>
                <a:gd name="T73" fmla="*/ 34 h 68"/>
                <a:gd name="T74" fmla="*/ 0 w 70"/>
                <a:gd name="T75" fmla="*/ 34 h 68"/>
                <a:gd name="T76" fmla="*/ 0 w 70"/>
                <a:gd name="T77" fmla="*/ 26 h 68"/>
                <a:gd name="T78" fmla="*/ 2 w 70"/>
                <a:gd name="T79" fmla="*/ 20 h 68"/>
                <a:gd name="T80" fmla="*/ 6 w 70"/>
                <a:gd name="T81" fmla="*/ 14 h 68"/>
                <a:gd name="T82" fmla="*/ 10 w 70"/>
                <a:gd name="T83" fmla="*/ 10 h 68"/>
                <a:gd name="T84" fmla="*/ 16 w 70"/>
                <a:gd name="T85" fmla="*/ 6 h 68"/>
                <a:gd name="T86" fmla="*/ 22 w 70"/>
                <a:gd name="T87" fmla="*/ 2 h 68"/>
                <a:gd name="T88" fmla="*/ 28 w 70"/>
                <a:gd name="T89" fmla="*/ 0 h 68"/>
                <a:gd name="T90" fmla="*/ 36 w 70"/>
                <a:gd name="T9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8">
                  <a:moveTo>
                    <a:pt x="36" y="0"/>
                  </a:moveTo>
                  <a:lnTo>
                    <a:pt x="36" y="0"/>
                  </a:lnTo>
                  <a:lnTo>
                    <a:pt x="42" y="0"/>
                  </a:lnTo>
                  <a:lnTo>
                    <a:pt x="48" y="2"/>
                  </a:lnTo>
                  <a:lnTo>
                    <a:pt x="48" y="2"/>
                  </a:lnTo>
                  <a:lnTo>
                    <a:pt x="44" y="6"/>
                  </a:lnTo>
                  <a:lnTo>
                    <a:pt x="42" y="14"/>
                  </a:lnTo>
                  <a:lnTo>
                    <a:pt x="42" y="14"/>
                  </a:lnTo>
                  <a:lnTo>
                    <a:pt x="44" y="20"/>
                  </a:lnTo>
                  <a:lnTo>
                    <a:pt x="46" y="24"/>
                  </a:lnTo>
                  <a:lnTo>
                    <a:pt x="50" y="26"/>
                  </a:lnTo>
                  <a:lnTo>
                    <a:pt x="56" y="28"/>
                  </a:lnTo>
                  <a:lnTo>
                    <a:pt x="56" y="28"/>
                  </a:lnTo>
                  <a:lnTo>
                    <a:pt x="62" y="26"/>
                  </a:lnTo>
                  <a:lnTo>
                    <a:pt x="66" y="24"/>
                  </a:lnTo>
                  <a:lnTo>
                    <a:pt x="68" y="20"/>
                  </a:lnTo>
                  <a:lnTo>
                    <a:pt x="68" y="20"/>
                  </a:lnTo>
                  <a:lnTo>
                    <a:pt x="70" y="26"/>
                  </a:lnTo>
                  <a:lnTo>
                    <a:pt x="70" y="34"/>
                  </a:lnTo>
                  <a:lnTo>
                    <a:pt x="70" y="34"/>
                  </a:lnTo>
                  <a:lnTo>
                    <a:pt x="70" y="42"/>
                  </a:lnTo>
                  <a:lnTo>
                    <a:pt x="68" y="48"/>
                  </a:lnTo>
                  <a:lnTo>
                    <a:pt x="64" y="54"/>
                  </a:lnTo>
                  <a:lnTo>
                    <a:pt x="60" y="58"/>
                  </a:lnTo>
                  <a:lnTo>
                    <a:pt x="56" y="62"/>
                  </a:lnTo>
                  <a:lnTo>
                    <a:pt x="50" y="66"/>
                  </a:lnTo>
                  <a:lnTo>
                    <a:pt x="44" y="68"/>
                  </a:lnTo>
                  <a:lnTo>
                    <a:pt x="36" y="68"/>
                  </a:lnTo>
                  <a:lnTo>
                    <a:pt x="36" y="68"/>
                  </a:lnTo>
                  <a:lnTo>
                    <a:pt x="28" y="68"/>
                  </a:lnTo>
                  <a:lnTo>
                    <a:pt x="22" y="66"/>
                  </a:lnTo>
                  <a:lnTo>
                    <a:pt x="16" y="62"/>
                  </a:lnTo>
                  <a:lnTo>
                    <a:pt x="10" y="58"/>
                  </a:lnTo>
                  <a:lnTo>
                    <a:pt x="6" y="54"/>
                  </a:lnTo>
                  <a:lnTo>
                    <a:pt x="2" y="48"/>
                  </a:lnTo>
                  <a:lnTo>
                    <a:pt x="0" y="42"/>
                  </a:lnTo>
                  <a:lnTo>
                    <a:pt x="0" y="34"/>
                  </a:lnTo>
                  <a:lnTo>
                    <a:pt x="0" y="34"/>
                  </a:lnTo>
                  <a:lnTo>
                    <a:pt x="0" y="26"/>
                  </a:lnTo>
                  <a:lnTo>
                    <a:pt x="2" y="20"/>
                  </a:lnTo>
                  <a:lnTo>
                    <a:pt x="6" y="14"/>
                  </a:lnTo>
                  <a:lnTo>
                    <a:pt x="10" y="10"/>
                  </a:lnTo>
                  <a:lnTo>
                    <a:pt x="16" y="6"/>
                  </a:lnTo>
                  <a:lnTo>
                    <a:pt x="22" y="2"/>
                  </a:lnTo>
                  <a:lnTo>
                    <a:pt x="28" y="0"/>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23" name="Freeform 6">
              <a:extLst>
                <a:ext uri="{FF2B5EF4-FFF2-40B4-BE49-F238E27FC236}">
                  <a16:creationId xmlns:a16="http://schemas.microsoft.com/office/drawing/2014/main" id="{8BED7F96-818C-4C71-8DA7-01D0AC830D6F}"/>
                </a:ext>
              </a:extLst>
            </p:cNvPr>
            <p:cNvSpPr>
              <a:spLocks/>
            </p:cNvSpPr>
            <p:nvPr/>
          </p:nvSpPr>
          <p:spPr bwMode="auto">
            <a:xfrm>
              <a:off x="3320" y="3746"/>
              <a:ext cx="70" cy="68"/>
            </a:xfrm>
            <a:custGeom>
              <a:avLst/>
              <a:gdLst>
                <a:gd name="T0" fmla="*/ 36 w 70"/>
                <a:gd name="T1" fmla="*/ 0 h 68"/>
                <a:gd name="T2" fmla="*/ 36 w 70"/>
                <a:gd name="T3" fmla="*/ 0 h 68"/>
                <a:gd name="T4" fmla="*/ 42 w 70"/>
                <a:gd name="T5" fmla="*/ 0 h 68"/>
                <a:gd name="T6" fmla="*/ 48 w 70"/>
                <a:gd name="T7" fmla="*/ 2 h 68"/>
                <a:gd name="T8" fmla="*/ 48 w 70"/>
                <a:gd name="T9" fmla="*/ 2 h 68"/>
                <a:gd name="T10" fmla="*/ 44 w 70"/>
                <a:gd name="T11" fmla="*/ 6 h 68"/>
                <a:gd name="T12" fmla="*/ 42 w 70"/>
                <a:gd name="T13" fmla="*/ 14 h 68"/>
                <a:gd name="T14" fmla="*/ 42 w 70"/>
                <a:gd name="T15" fmla="*/ 14 h 68"/>
                <a:gd name="T16" fmla="*/ 44 w 70"/>
                <a:gd name="T17" fmla="*/ 20 h 68"/>
                <a:gd name="T18" fmla="*/ 46 w 70"/>
                <a:gd name="T19" fmla="*/ 24 h 68"/>
                <a:gd name="T20" fmla="*/ 50 w 70"/>
                <a:gd name="T21" fmla="*/ 26 h 68"/>
                <a:gd name="T22" fmla="*/ 56 w 70"/>
                <a:gd name="T23" fmla="*/ 28 h 68"/>
                <a:gd name="T24" fmla="*/ 56 w 70"/>
                <a:gd name="T25" fmla="*/ 28 h 68"/>
                <a:gd name="T26" fmla="*/ 62 w 70"/>
                <a:gd name="T27" fmla="*/ 26 h 68"/>
                <a:gd name="T28" fmla="*/ 66 w 70"/>
                <a:gd name="T29" fmla="*/ 24 h 68"/>
                <a:gd name="T30" fmla="*/ 68 w 70"/>
                <a:gd name="T31" fmla="*/ 20 h 68"/>
                <a:gd name="T32" fmla="*/ 68 w 70"/>
                <a:gd name="T33" fmla="*/ 20 h 68"/>
                <a:gd name="T34" fmla="*/ 70 w 70"/>
                <a:gd name="T35" fmla="*/ 26 h 68"/>
                <a:gd name="T36" fmla="*/ 70 w 70"/>
                <a:gd name="T37" fmla="*/ 34 h 68"/>
                <a:gd name="T38" fmla="*/ 70 w 70"/>
                <a:gd name="T39" fmla="*/ 34 h 68"/>
                <a:gd name="T40" fmla="*/ 70 w 70"/>
                <a:gd name="T41" fmla="*/ 42 h 68"/>
                <a:gd name="T42" fmla="*/ 68 w 70"/>
                <a:gd name="T43" fmla="*/ 48 h 68"/>
                <a:gd name="T44" fmla="*/ 64 w 70"/>
                <a:gd name="T45" fmla="*/ 54 h 68"/>
                <a:gd name="T46" fmla="*/ 60 w 70"/>
                <a:gd name="T47" fmla="*/ 58 h 68"/>
                <a:gd name="T48" fmla="*/ 56 w 70"/>
                <a:gd name="T49" fmla="*/ 62 h 68"/>
                <a:gd name="T50" fmla="*/ 50 w 70"/>
                <a:gd name="T51" fmla="*/ 66 h 68"/>
                <a:gd name="T52" fmla="*/ 44 w 70"/>
                <a:gd name="T53" fmla="*/ 68 h 68"/>
                <a:gd name="T54" fmla="*/ 36 w 70"/>
                <a:gd name="T55" fmla="*/ 68 h 68"/>
                <a:gd name="T56" fmla="*/ 36 w 70"/>
                <a:gd name="T57" fmla="*/ 68 h 68"/>
                <a:gd name="T58" fmla="*/ 28 w 70"/>
                <a:gd name="T59" fmla="*/ 68 h 68"/>
                <a:gd name="T60" fmla="*/ 22 w 70"/>
                <a:gd name="T61" fmla="*/ 66 h 68"/>
                <a:gd name="T62" fmla="*/ 16 w 70"/>
                <a:gd name="T63" fmla="*/ 62 h 68"/>
                <a:gd name="T64" fmla="*/ 10 w 70"/>
                <a:gd name="T65" fmla="*/ 58 h 68"/>
                <a:gd name="T66" fmla="*/ 6 w 70"/>
                <a:gd name="T67" fmla="*/ 54 h 68"/>
                <a:gd name="T68" fmla="*/ 2 w 70"/>
                <a:gd name="T69" fmla="*/ 48 h 68"/>
                <a:gd name="T70" fmla="*/ 0 w 70"/>
                <a:gd name="T71" fmla="*/ 42 h 68"/>
                <a:gd name="T72" fmla="*/ 0 w 70"/>
                <a:gd name="T73" fmla="*/ 34 h 68"/>
                <a:gd name="T74" fmla="*/ 0 w 70"/>
                <a:gd name="T75" fmla="*/ 34 h 68"/>
                <a:gd name="T76" fmla="*/ 0 w 70"/>
                <a:gd name="T77" fmla="*/ 26 h 68"/>
                <a:gd name="T78" fmla="*/ 2 w 70"/>
                <a:gd name="T79" fmla="*/ 20 h 68"/>
                <a:gd name="T80" fmla="*/ 6 w 70"/>
                <a:gd name="T81" fmla="*/ 14 h 68"/>
                <a:gd name="T82" fmla="*/ 10 w 70"/>
                <a:gd name="T83" fmla="*/ 10 h 68"/>
                <a:gd name="T84" fmla="*/ 16 w 70"/>
                <a:gd name="T85" fmla="*/ 6 h 68"/>
                <a:gd name="T86" fmla="*/ 22 w 70"/>
                <a:gd name="T87" fmla="*/ 2 h 68"/>
                <a:gd name="T88" fmla="*/ 28 w 70"/>
                <a:gd name="T89" fmla="*/ 0 h 68"/>
                <a:gd name="T90" fmla="*/ 36 w 70"/>
                <a:gd name="T9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 h="68">
                  <a:moveTo>
                    <a:pt x="36" y="0"/>
                  </a:moveTo>
                  <a:lnTo>
                    <a:pt x="36" y="0"/>
                  </a:lnTo>
                  <a:lnTo>
                    <a:pt x="42" y="0"/>
                  </a:lnTo>
                  <a:lnTo>
                    <a:pt x="48" y="2"/>
                  </a:lnTo>
                  <a:lnTo>
                    <a:pt x="48" y="2"/>
                  </a:lnTo>
                  <a:lnTo>
                    <a:pt x="44" y="6"/>
                  </a:lnTo>
                  <a:lnTo>
                    <a:pt x="42" y="14"/>
                  </a:lnTo>
                  <a:lnTo>
                    <a:pt x="42" y="14"/>
                  </a:lnTo>
                  <a:lnTo>
                    <a:pt x="44" y="20"/>
                  </a:lnTo>
                  <a:lnTo>
                    <a:pt x="46" y="24"/>
                  </a:lnTo>
                  <a:lnTo>
                    <a:pt x="50" y="26"/>
                  </a:lnTo>
                  <a:lnTo>
                    <a:pt x="56" y="28"/>
                  </a:lnTo>
                  <a:lnTo>
                    <a:pt x="56" y="28"/>
                  </a:lnTo>
                  <a:lnTo>
                    <a:pt x="62" y="26"/>
                  </a:lnTo>
                  <a:lnTo>
                    <a:pt x="66" y="24"/>
                  </a:lnTo>
                  <a:lnTo>
                    <a:pt x="68" y="20"/>
                  </a:lnTo>
                  <a:lnTo>
                    <a:pt x="68" y="20"/>
                  </a:lnTo>
                  <a:lnTo>
                    <a:pt x="70" y="26"/>
                  </a:lnTo>
                  <a:lnTo>
                    <a:pt x="70" y="34"/>
                  </a:lnTo>
                  <a:lnTo>
                    <a:pt x="70" y="34"/>
                  </a:lnTo>
                  <a:lnTo>
                    <a:pt x="70" y="42"/>
                  </a:lnTo>
                  <a:lnTo>
                    <a:pt x="68" y="48"/>
                  </a:lnTo>
                  <a:lnTo>
                    <a:pt x="64" y="54"/>
                  </a:lnTo>
                  <a:lnTo>
                    <a:pt x="60" y="58"/>
                  </a:lnTo>
                  <a:lnTo>
                    <a:pt x="56" y="62"/>
                  </a:lnTo>
                  <a:lnTo>
                    <a:pt x="50" y="66"/>
                  </a:lnTo>
                  <a:lnTo>
                    <a:pt x="44" y="68"/>
                  </a:lnTo>
                  <a:lnTo>
                    <a:pt x="36" y="68"/>
                  </a:lnTo>
                  <a:lnTo>
                    <a:pt x="36" y="68"/>
                  </a:lnTo>
                  <a:lnTo>
                    <a:pt x="28" y="68"/>
                  </a:lnTo>
                  <a:lnTo>
                    <a:pt x="22" y="66"/>
                  </a:lnTo>
                  <a:lnTo>
                    <a:pt x="16" y="62"/>
                  </a:lnTo>
                  <a:lnTo>
                    <a:pt x="10" y="58"/>
                  </a:lnTo>
                  <a:lnTo>
                    <a:pt x="6" y="54"/>
                  </a:lnTo>
                  <a:lnTo>
                    <a:pt x="2" y="48"/>
                  </a:lnTo>
                  <a:lnTo>
                    <a:pt x="0" y="42"/>
                  </a:lnTo>
                  <a:lnTo>
                    <a:pt x="0" y="34"/>
                  </a:lnTo>
                  <a:lnTo>
                    <a:pt x="0" y="34"/>
                  </a:lnTo>
                  <a:lnTo>
                    <a:pt x="0" y="26"/>
                  </a:lnTo>
                  <a:lnTo>
                    <a:pt x="2" y="20"/>
                  </a:lnTo>
                  <a:lnTo>
                    <a:pt x="6" y="14"/>
                  </a:lnTo>
                  <a:lnTo>
                    <a:pt x="10" y="10"/>
                  </a:lnTo>
                  <a:lnTo>
                    <a:pt x="16" y="6"/>
                  </a:lnTo>
                  <a:lnTo>
                    <a:pt x="22" y="2"/>
                  </a:lnTo>
                  <a:lnTo>
                    <a:pt x="28" y="0"/>
                  </a:lnTo>
                  <a:lnTo>
                    <a:pt x="3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24" name="Freeform 7">
              <a:extLst>
                <a:ext uri="{FF2B5EF4-FFF2-40B4-BE49-F238E27FC236}">
                  <a16:creationId xmlns:a16="http://schemas.microsoft.com/office/drawing/2014/main" id="{F485567B-B68F-4EC1-BAD0-66548024AAB0}"/>
                </a:ext>
              </a:extLst>
            </p:cNvPr>
            <p:cNvSpPr>
              <a:spLocks/>
            </p:cNvSpPr>
            <p:nvPr/>
          </p:nvSpPr>
          <p:spPr bwMode="auto">
            <a:xfrm>
              <a:off x="2490" y="3536"/>
              <a:ext cx="2279" cy="94"/>
            </a:xfrm>
            <a:custGeom>
              <a:avLst/>
              <a:gdLst>
                <a:gd name="T0" fmla="*/ 0 w 2279"/>
                <a:gd name="T1" fmla="*/ 94 h 94"/>
                <a:gd name="T2" fmla="*/ 1072 w 2279"/>
                <a:gd name="T3" fmla="*/ 94 h 94"/>
                <a:gd name="T4" fmla="*/ 1205 w 2279"/>
                <a:gd name="T5" fmla="*/ 94 h 94"/>
                <a:gd name="T6" fmla="*/ 2279 w 2279"/>
                <a:gd name="T7" fmla="*/ 94 h 94"/>
                <a:gd name="T8" fmla="*/ 2207 w 2279"/>
                <a:gd name="T9" fmla="*/ 76 h 94"/>
                <a:gd name="T10" fmla="*/ 2163 w 2279"/>
                <a:gd name="T11" fmla="*/ 56 h 94"/>
                <a:gd name="T12" fmla="*/ 2147 w 2279"/>
                <a:gd name="T13" fmla="*/ 40 h 94"/>
                <a:gd name="T14" fmla="*/ 2137 w 2279"/>
                <a:gd name="T15" fmla="*/ 22 h 94"/>
                <a:gd name="T16" fmla="*/ 2139 w 2279"/>
                <a:gd name="T17" fmla="*/ 0 h 94"/>
                <a:gd name="T18" fmla="*/ 2121 w 2279"/>
                <a:gd name="T19" fmla="*/ 18 h 94"/>
                <a:gd name="T20" fmla="*/ 2077 w 2279"/>
                <a:gd name="T21" fmla="*/ 46 h 94"/>
                <a:gd name="T22" fmla="*/ 2027 w 2279"/>
                <a:gd name="T23" fmla="*/ 62 h 94"/>
                <a:gd name="T24" fmla="*/ 1971 w 2279"/>
                <a:gd name="T25" fmla="*/ 68 h 94"/>
                <a:gd name="T26" fmla="*/ 1917 w 2279"/>
                <a:gd name="T27" fmla="*/ 68 h 94"/>
                <a:gd name="T28" fmla="*/ 1867 w 2279"/>
                <a:gd name="T29" fmla="*/ 60 h 94"/>
                <a:gd name="T30" fmla="*/ 1823 w 2279"/>
                <a:gd name="T31" fmla="*/ 48 h 94"/>
                <a:gd name="T32" fmla="*/ 1789 w 2279"/>
                <a:gd name="T33" fmla="*/ 32 h 94"/>
                <a:gd name="T34" fmla="*/ 1777 w 2279"/>
                <a:gd name="T35" fmla="*/ 22 h 94"/>
                <a:gd name="T36" fmla="*/ 1763 w 2279"/>
                <a:gd name="T37" fmla="*/ 38 h 94"/>
                <a:gd name="T38" fmla="*/ 1741 w 2279"/>
                <a:gd name="T39" fmla="*/ 50 h 94"/>
                <a:gd name="T40" fmla="*/ 1685 w 2279"/>
                <a:gd name="T41" fmla="*/ 66 h 94"/>
                <a:gd name="T42" fmla="*/ 1617 w 2279"/>
                <a:gd name="T43" fmla="*/ 74 h 94"/>
                <a:gd name="T44" fmla="*/ 1541 w 2279"/>
                <a:gd name="T45" fmla="*/ 74 h 94"/>
                <a:gd name="T46" fmla="*/ 1469 w 2279"/>
                <a:gd name="T47" fmla="*/ 66 h 94"/>
                <a:gd name="T48" fmla="*/ 1405 w 2279"/>
                <a:gd name="T49" fmla="*/ 52 h 94"/>
                <a:gd name="T50" fmla="*/ 1359 w 2279"/>
                <a:gd name="T51" fmla="*/ 32 h 94"/>
                <a:gd name="T52" fmla="*/ 1343 w 2279"/>
                <a:gd name="T53" fmla="*/ 20 h 94"/>
                <a:gd name="T54" fmla="*/ 1335 w 2279"/>
                <a:gd name="T55" fmla="*/ 8 h 94"/>
                <a:gd name="T56" fmla="*/ 1319 w 2279"/>
                <a:gd name="T57" fmla="*/ 24 h 94"/>
                <a:gd name="T58" fmla="*/ 1277 w 2279"/>
                <a:gd name="T59" fmla="*/ 50 h 94"/>
                <a:gd name="T60" fmla="*/ 1227 w 2279"/>
                <a:gd name="T61" fmla="*/ 66 h 94"/>
                <a:gd name="T62" fmla="*/ 1169 w 2279"/>
                <a:gd name="T63" fmla="*/ 74 h 94"/>
                <a:gd name="T64" fmla="*/ 1110 w 2279"/>
                <a:gd name="T65" fmla="*/ 74 h 94"/>
                <a:gd name="T66" fmla="*/ 1052 w 2279"/>
                <a:gd name="T67" fmla="*/ 66 h 94"/>
                <a:gd name="T68" fmla="*/ 1002 w 2279"/>
                <a:gd name="T69" fmla="*/ 50 h 94"/>
                <a:gd name="T70" fmla="*/ 960 w 2279"/>
                <a:gd name="T71" fmla="*/ 24 h 94"/>
                <a:gd name="T72" fmla="*/ 944 w 2279"/>
                <a:gd name="T73" fmla="*/ 8 h 94"/>
                <a:gd name="T74" fmla="*/ 936 w 2279"/>
                <a:gd name="T75" fmla="*/ 20 h 94"/>
                <a:gd name="T76" fmla="*/ 898 w 2279"/>
                <a:gd name="T77" fmla="*/ 42 h 94"/>
                <a:gd name="T78" fmla="*/ 842 w 2279"/>
                <a:gd name="T79" fmla="*/ 60 h 94"/>
                <a:gd name="T80" fmla="*/ 772 w 2279"/>
                <a:gd name="T81" fmla="*/ 72 h 94"/>
                <a:gd name="T82" fmla="*/ 698 w 2279"/>
                <a:gd name="T83" fmla="*/ 76 h 94"/>
                <a:gd name="T84" fmla="*/ 626 w 2279"/>
                <a:gd name="T85" fmla="*/ 72 h 94"/>
                <a:gd name="T86" fmla="*/ 562 w 2279"/>
                <a:gd name="T87" fmla="*/ 60 h 94"/>
                <a:gd name="T88" fmla="*/ 526 w 2279"/>
                <a:gd name="T89" fmla="*/ 44 h 94"/>
                <a:gd name="T90" fmla="*/ 508 w 2279"/>
                <a:gd name="T91" fmla="*/ 30 h 94"/>
                <a:gd name="T92" fmla="*/ 502 w 2279"/>
                <a:gd name="T93" fmla="*/ 22 h 94"/>
                <a:gd name="T94" fmla="*/ 474 w 2279"/>
                <a:gd name="T95" fmla="*/ 40 h 94"/>
                <a:gd name="T96" fmla="*/ 434 w 2279"/>
                <a:gd name="T97" fmla="*/ 56 h 94"/>
                <a:gd name="T98" fmla="*/ 386 w 2279"/>
                <a:gd name="T99" fmla="*/ 66 h 94"/>
                <a:gd name="T100" fmla="*/ 334 w 2279"/>
                <a:gd name="T101" fmla="*/ 70 h 94"/>
                <a:gd name="T102" fmla="*/ 278 w 2279"/>
                <a:gd name="T103" fmla="*/ 66 h 94"/>
                <a:gd name="T104" fmla="*/ 226 w 2279"/>
                <a:gd name="T105" fmla="*/ 54 h 94"/>
                <a:gd name="T106" fmla="*/ 178 w 2279"/>
                <a:gd name="T107" fmla="*/ 32 h 94"/>
                <a:gd name="T108" fmla="*/ 138 w 2279"/>
                <a:gd name="T109" fmla="*/ 0 h 94"/>
                <a:gd name="T110" fmla="*/ 140 w 2279"/>
                <a:gd name="T111" fmla="*/ 12 h 94"/>
                <a:gd name="T112" fmla="*/ 136 w 2279"/>
                <a:gd name="T113" fmla="*/ 32 h 94"/>
                <a:gd name="T114" fmla="*/ 124 w 2279"/>
                <a:gd name="T115" fmla="*/ 48 h 94"/>
                <a:gd name="T116" fmla="*/ 94 w 2279"/>
                <a:gd name="T117" fmla="*/ 68 h 94"/>
                <a:gd name="T118" fmla="*/ 46 w 2279"/>
                <a:gd name="T119"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9" h="94">
                  <a:moveTo>
                    <a:pt x="0" y="94"/>
                  </a:moveTo>
                  <a:lnTo>
                    <a:pt x="0" y="94"/>
                  </a:lnTo>
                  <a:lnTo>
                    <a:pt x="1072" y="94"/>
                  </a:lnTo>
                  <a:lnTo>
                    <a:pt x="1072" y="94"/>
                  </a:lnTo>
                  <a:lnTo>
                    <a:pt x="1205" y="94"/>
                  </a:lnTo>
                  <a:lnTo>
                    <a:pt x="1205" y="94"/>
                  </a:lnTo>
                  <a:lnTo>
                    <a:pt x="2279" y="94"/>
                  </a:lnTo>
                  <a:lnTo>
                    <a:pt x="2279" y="94"/>
                  </a:lnTo>
                  <a:lnTo>
                    <a:pt x="2233" y="84"/>
                  </a:lnTo>
                  <a:lnTo>
                    <a:pt x="2207" y="76"/>
                  </a:lnTo>
                  <a:lnTo>
                    <a:pt x="2183" y="68"/>
                  </a:lnTo>
                  <a:lnTo>
                    <a:pt x="2163" y="56"/>
                  </a:lnTo>
                  <a:lnTo>
                    <a:pt x="2153" y="48"/>
                  </a:lnTo>
                  <a:lnTo>
                    <a:pt x="2147" y="40"/>
                  </a:lnTo>
                  <a:lnTo>
                    <a:pt x="2141" y="32"/>
                  </a:lnTo>
                  <a:lnTo>
                    <a:pt x="2137" y="22"/>
                  </a:lnTo>
                  <a:lnTo>
                    <a:pt x="2137" y="12"/>
                  </a:lnTo>
                  <a:lnTo>
                    <a:pt x="2139" y="0"/>
                  </a:lnTo>
                  <a:lnTo>
                    <a:pt x="2139" y="0"/>
                  </a:lnTo>
                  <a:lnTo>
                    <a:pt x="2121" y="18"/>
                  </a:lnTo>
                  <a:lnTo>
                    <a:pt x="2099" y="32"/>
                  </a:lnTo>
                  <a:lnTo>
                    <a:pt x="2077" y="46"/>
                  </a:lnTo>
                  <a:lnTo>
                    <a:pt x="2053" y="54"/>
                  </a:lnTo>
                  <a:lnTo>
                    <a:pt x="2027" y="62"/>
                  </a:lnTo>
                  <a:lnTo>
                    <a:pt x="1999" y="66"/>
                  </a:lnTo>
                  <a:lnTo>
                    <a:pt x="1971" y="68"/>
                  </a:lnTo>
                  <a:lnTo>
                    <a:pt x="1945" y="70"/>
                  </a:lnTo>
                  <a:lnTo>
                    <a:pt x="1917" y="68"/>
                  </a:lnTo>
                  <a:lnTo>
                    <a:pt x="1891" y="66"/>
                  </a:lnTo>
                  <a:lnTo>
                    <a:pt x="1867" y="60"/>
                  </a:lnTo>
                  <a:lnTo>
                    <a:pt x="1843" y="56"/>
                  </a:lnTo>
                  <a:lnTo>
                    <a:pt x="1823" y="48"/>
                  </a:lnTo>
                  <a:lnTo>
                    <a:pt x="1805" y="40"/>
                  </a:lnTo>
                  <a:lnTo>
                    <a:pt x="1789" y="32"/>
                  </a:lnTo>
                  <a:lnTo>
                    <a:pt x="1777" y="22"/>
                  </a:lnTo>
                  <a:lnTo>
                    <a:pt x="1777" y="22"/>
                  </a:lnTo>
                  <a:lnTo>
                    <a:pt x="1771" y="30"/>
                  </a:lnTo>
                  <a:lnTo>
                    <a:pt x="1763" y="38"/>
                  </a:lnTo>
                  <a:lnTo>
                    <a:pt x="1753" y="44"/>
                  </a:lnTo>
                  <a:lnTo>
                    <a:pt x="1741" y="50"/>
                  </a:lnTo>
                  <a:lnTo>
                    <a:pt x="1715" y="60"/>
                  </a:lnTo>
                  <a:lnTo>
                    <a:pt x="1685" y="66"/>
                  </a:lnTo>
                  <a:lnTo>
                    <a:pt x="1651" y="72"/>
                  </a:lnTo>
                  <a:lnTo>
                    <a:pt x="1617" y="74"/>
                  </a:lnTo>
                  <a:lnTo>
                    <a:pt x="1579" y="76"/>
                  </a:lnTo>
                  <a:lnTo>
                    <a:pt x="1541" y="74"/>
                  </a:lnTo>
                  <a:lnTo>
                    <a:pt x="1505" y="72"/>
                  </a:lnTo>
                  <a:lnTo>
                    <a:pt x="1469" y="66"/>
                  </a:lnTo>
                  <a:lnTo>
                    <a:pt x="1435" y="60"/>
                  </a:lnTo>
                  <a:lnTo>
                    <a:pt x="1405" y="52"/>
                  </a:lnTo>
                  <a:lnTo>
                    <a:pt x="1379" y="42"/>
                  </a:lnTo>
                  <a:lnTo>
                    <a:pt x="1359" y="32"/>
                  </a:lnTo>
                  <a:lnTo>
                    <a:pt x="1349" y="26"/>
                  </a:lnTo>
                  <a:lnTo>
                    <a:pt x="1343" y="20"/>
                  </a:lnTo>
                  <a:lnTo>
                    <a:pt x="1339" y="14"/>
                  </a:lnTo>
                  <a:lnTo>
                    <a:pt x="1335" y="8"/>
                  </a:lnTo>
                  <a:lnTo>
                    <a:pt x="1335" y="8"/>
                  </a:lnTo>
                  <a:lnTo>
                    <a:pt x="1319" y="24"/>
                  </a:lnTo>
                  <a:lnTo>
                    <a:pt x="1299" y="38"/>
                  </a:lnTo>
                  <a:lnTo>
                    <a:pt x="1277" y="50"/>
                  </a:lnTo>
                  <a:lnTo>
                    <a:pt x="1253" y="58"/>
                  </a:lnTo>
                  <a:lnTo>
                    <a:pt x="1227" y="66"/>
                  </a:lnTo>
                  <a:lnTo>
                    <a:pt x="1199" y="72"/>
                  </a:lnTo>
                  <a:lnTo>
                    <a:pt x="1169" y="74"/>
                  </a:lnTo>
                  <a:lnTo>
                    <a:pt x="1140" y="76"/>
                  </a:lnTo>
                  <a:lnTo>
                    <a:pt x="1110" y="74"/>
                  </a:lnTo>
                  <a:lnTo>
                    <a:pt x="1080" y="72"/>
                  </a:lnTo>
                  <a:lnTo>
                    <a:pt x="1052" y="66"/>
                  </a:lnTo>
                  <a:lnTo>
                    <a:pt x="1026" y="58"/>
                  </a:lnTo>
                  <a:lnTo>
                    <a:pt x="1002" y="50"/>
                  </a:lnTo>
                  <a:lnTo>
                    <a:pt x="980" y="38"/>
                  </a:lnTo>
                  <a:lnTo>
                    <a:pt x="960" y="24"/>
                  </a:lnTo>
                  <a:lnTo>
                    <a:pt x="944" y="8"/>
                  </a:lnTo>
                  <a:lnTo>
                    <a:pt x="944" y="8"/>
                  </a:lnTo>
                  <a:lnTo>
                    <a:pt x="940" y="14"/>
                  </a:lnTo>
                  <a:lnTo>
                    <a:pt x="936" y="20"/>
                  </a:lnTo>
                  <a:lnTo>
                    <a:pt x="920" y="32"/>
                  </a:lnTo>
                  <a:lnTo>
                    <a:pt x="898" y="42"/>
                  </a:lnTo>
                  <a:lnTo>
                    <a:pt x="872" y="52"/>
                  </a:lnTo>
                  <a:lnTo>
                    <a:pt x="842" y="60"/>
                  </a:lnTo>
                  <a:lnTo>
                    <a:pt x="808" y="66"/>
                  </a:lnTo>
                  <a:lnTo>
                    <a:pt x="772" y="72"/>
                  </a:lnTo>
                  <a:lnTo>
                    <a:pt x="736" y="74"/>
                  </a:lnTo>
                  <a:lnTo>
                    <a:pt x="698" y="76"/>
                  </a:lnTo>
                  <a:lnTo>
                    <a:pt x="662" y="74"/>
                  </a:lnTo>
                  <a:lnTo>
                    <a:pt x="626" y="72"/>
                  </a:lnTo>
                  <a:lnTo>
                    <a:pt x="592" y="66"/>
                  </a:lnTo>
                  <a:lnTo>
                    <a:pt x="562" y="60"/>
                  </a:lnTo>
                  <a:lnTo>
                    <a:pt x="538" y="50"/>
                  </a:lnTo>
                  <a:lnTo>
                    <a:pt x="526" y="44"/>
                  </a:lnTo>
                  <a:lnTo>
                    <a:pt x="516" y="38"/>
                  </a:lnTo>
                  <a:lnTo>
                    <a:pt x="508" y="30"/>
                  </a:lnTo>
                  <a:lnTo>
                    <a:pt x="502" y="22"/>
                  </a:lnTo>
                  <a:lnTo>
                    <a:pt x="502" y="22"/>
                  </a:lnTo>
                  <a:lnTo>
                    <a:pt x="490" y="32"/>
                  </a:lnTo>
                  <a:lnTo>
                    <a:pt x="474" y="40"/>
                  </a:lnTo>
                  <a:lnTo>
                    <a:pt x="456" y="48"/>
                  </a:lnTo>
                  <a:lnTo>
                    <a:pt x="434" y="56"/>
                  </a:lnTo>
                  <a:lnTo>
                    <a:pt x="412" y="60"/>
                  </a:lnTo>
                  <a:lnTo>
                    <a:pt x="386" y="66"/>
                  </a:lnTo>
                  <a:lnTo>
                    <a:pt x="360" y="68"/>
                  </a:lnTo>
                  <a:lnTo>
                    <a:pt x="334" y="70"/>
                  </a:lnTo>
                  <a:lnTo>
                    <a:pt x="306" y="68"/>
                  </a:lnTo>
                  <a:lnTo>
                    <a:pt x="278" y="66"/>
                  </a:lnTo>
                  <a:lnTo>
                    <a:pt x="252" y="62"/>
                  </a:lnTo>
                  <a:lnTo>
                    <a:pt x="226" y="54"/>
                  </a:lnTo>
                  <a:lnTo>
                    <a:pt x="200" y="46"/>
                  </a:lnTo>
                  <a:lnTo>
                    <a:pt x="178" y="32"/>
                  </a:lnTo>
                  <a:lnTo>
                    <a:pt x="156" y="18"/>
                  </a:lnTo>
                  <a:lnTo>
                    <a:pt x="138" y="0"/>
                  </a:lnTo>
                  <a:lnTo>
                    <a:pt x="138" y="0"/>
                  </a:lnTo>
                  <a:lnTo>
                    <a:pt x="140" y="12"/>
                  </a:lnTo>
                  <a:lnTo>
                    <a:pt x="140" y="22"/>
                  </a:lnTo>
                  <a:lnTo>
                    <a:pt x="136" y="32"/>
                  </a:lnTo>
                  <a:lnTo>
                    <a:pt x="132" y="40"/>
                  </a:lnTo>
                  <a:lnTo>
                    <a:pt x="124" y="48"/>
                  </a:lnTo>
                  <a:lnTo>
                    <a:pt x="116" y="56"/>
                  </a:lnTo>
                  <a:lnTo>
                    <a:pt x="94" y="68"/>
                  </a:lnTo>
                  <a:lnTo>
                    <a:pt x="70" y="76"/>
                  </a:lnTo>
                  <a:lnTo>
                    <a:pt x="46" y="84"/>
                  </a:lnTo>
                  <a:lnTo>
                    <a:pt x="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25" name="Freeform 8">
              <a:extLst>
                <a:ext uri="{FF2B5EF4-FFF2-40B4-BE49-F238E27FC236}">
                  <a16:creationId xmlns:a16="http://schemas.microsoft.com/office/drawing/2014/main" id="{9AAE9EB8-92D9-4253-8556-BC7E11CEA2FC}"/>
                </a:ext>
              </a:extLst>
            </p:cNvPr>
            <p:cNvSpPr>
              <a:spLocks/>
            </p:cNvSpPr>
            <p:nvPr/>
          </p:nvSpPr>
          <p:spPr bwMode="auto">
            <a:xfrm>
              <a:off x="2490" y="3536"/>
              <a:ext cx="2279" cy="94"/>
            </a:xfrm>
            <a:custGeom>
              <a:avLst/>
              <a:gdLst>
                <a:gd name="T0" fmla="*/ 0 w 2279"/>
                <a:gd name="T1" fmla="*/ 94 h 94"/>
                <a:gd name="T2" fmla="*/ 1072 w 2279"/>
                <a:gd name="T3" fmla="*/ 94 h 94"/>
                <a:gd name="T4" fmla="*/ 1205 w 2279"/>
                <a:gd name="T5" fmla="*/ 94 h 94"/>
                <a:gd name="T6" fmla="*/ 2279 w 2279"/>
                <a:gd name="T7" fmla="*/ 94 h 94"/>
                <a:gd name="T8" fmla="*/ 2207 w 2279"/>
                <a:gd name="T9" fmla="*/ 76 h 94"/>
                <a:gd name="T10" fmla="*/ 2163 w 2279"/>
                <a:gd name="T11" fmla="*/ 56 h 94"/>
                <a:gd name="T12" fmla="*/ 2147 w 2279"/>
                <a:gd name="T13" fmla="*/ 40 h 94"/>
                <a:gd name="T14" fmla="*/ 2137 w 2279"/>
                <a:gd name="T15" fmla="*/ 22 h 94"/>
                <a:gd name="T16" fmla="*/ 2139 w 2279"/>
                <a:gd name="T17" fmla="*/ 0 h 94"/>
                <a:gd name="T18" fmla="*/ 2121 w 2279"/>
                <a:gd name="T19" fmla="*/ 18 h 94"/>
                <a:gd name="T20" fmla="*/ 2077 w 2279"/>
                <a:gd name="T21" fmla="*/ 46 h 94"/>
                <a:gd name="T22" fmla="*/ 2027 w 2279"/>
                <a:gd name="T23" fmla="*/ 62 h 94"/>
                <a:gd name="T24" fmla="*/ 1971 w 2279"/>
                <a:gd name="T25" fmla="*/ 68 h 94"/>
                <a:gd name="T26" fmla="*/ 1917 w 2279"/>
                <a:gd name="T27" fmla="*/ 68 h 94"/>
                <a:gd name="T28" fmla="*/ 1867 w 2279"/>
                <a:gd name="T29" fmla="*/ 60 h 94"/>
                <a:gd name="T30" fmla="*/ 1823 w 2279"/>
                <a:gd name="T31" fmla="*/ 48 h 94"/>
                <a:gd name="T32" fmla="*/ 1789 w 2279"/>
                <a:gd name="T33" fmla="*/ 32 h 94"/>
                <a:gd name="T34" fmla="*/ 1777 w 2279"/>
                <a:gd name="T35" fmla="*/ 22 h 94"/>
                <a:gd name="T36" fmla="*/ 1763 w 2279"/>
                <a:gd name="T37" fmla="*/ 38 h 94"/>
                <a:gd name="T38" fmla="*/ 1741 w 2279"/>
                <a:gd name="T39" fmla="*/ 50 h 94"/>
                <a:gd name="T40" fmla="*/ 1685 w 2279"/>
                <a:gd name="T41" fmla="*/ 66 h 94"/>
                <a:gd name="T42" fmla="*/ 1617 w 2279"/>
                <a:gd name="T43" fmla="*/ 74 h 94"/>
                <a:gd name="T44" fmla="*/ 1541 w 2279"/>
                <a:gd name="T45" fmla="*/ 74 h 94"/>
                <a:gd name="T46" fmla="*/ 1469 w 2279"/>
                <a:gd name="T47" fmla="*/ 66 h 94"/>
                <a:gd name="T48" fmla="*/ 1405 w 2279"/>
                <a:gd name="T49" fmla="*/ 52 h 94"/>
                <a:gd name="T50" fmla="*/ 1359 w 2279"/>
                <a:gd name="T51" fmla="*/ 32 h 94"/>
                <a:gd name="T52" fmla="*/ 1343 w 2279"/>
                <a:gd name="T53" fmla="*/ 20 h 94"/>
                <a:gd name="T54" fmla="*/ 1335 w 2279"/>
                <a:gd name="T55" fmla="*/ 8 h 94"/>
                <a:gd name="T56" fmla="*/ 1319 w 2279"/>
                <a:gd name="T57" fmla="*/ 24 h 94"/>
                <a:gd name="T58" fmla="*/ 1277 w 2279"/>
                <a:gd name="T59" fmla="*/ 50 h 94"/>
                <a:gd name="T60" fmla="*/ 1227 w 2279"/>
                <a:gd name="T61" fmla="*/ 66 h 94"/>
                <a:gd name="T62" fmla="*/ 1169 w 2279"/>
                <a:gd name="T63" fmla="*/ 74 h 94"/>
                <a:gd name="T64" fmla="*/ 1110 w 2279"/>
                <a:gd name="T65" fmla="*/ 74 h 94"/>
                <a:gd name="T66" fmla="*/ 1052 w 2279"/>
                <a:gd name="T67" fmla="*/ 66 h 94"/>
                <a:gd name="T68" fmla="*/ 1002 w 2279"/>
                <a:gd name="T69" fmla="*/ 50 h 94"/>
                <a:gd name="T70" fmla="*/ 960 w 2279"/>
                <a:gd name="T71" fmla="*/ 24 h 94"/>
                <a:gd name="T72" fmla="*/ 944 w 2279"/>
                <a:gd name="T73" fmla="*/ 8 h 94"/>
                <a:gd name="T74" fmla="*/ 936 w 2279"/>
                <a:gd name="T75" fmla="*/ 20 h 94"/>
                <a:gd name="T76" fmla="*/ 898 w 2279"/>
                <a:gd name="T77" fmla="*/ 42 h 94"/>
                <a:gd name="T78" fmla="*/ 842 w 2279"/>
                <a:gd name="T79" fmla="*/ 60 h 94"/>
                <a:gd name="T80" fmla="*/ 772 w 2279"/>
                <a:gd name="T81" fmla="*/ 72 h 94"/>
                <a:gd name="T82" fmla="*/ 698 w 2279"/>
                <a:gd name="T83" fmla="*/ 76 h 94"/>
                <a:gd name="T84" fmla="*/ 626 w 2279"/>
                <a:gd name="T85" fmla="*/ 72 h 94"/>
                <a:gd name="T86" fmla="*/ 562 w 2279"/>
                <a:gd name="T87" fmla="*/ 60 h 94"/>
                <a:gd name="T88" fmla="*/ 526 w 2279"/>
                <a:gd name="T89" fmla="*/ 44 h 94"/>
                <a:gd name="T90" fmla="*/ 508 w 2279"/>
                <a:gd name="T91" fmla="*/ 30 h 94"/>
                <a:gd name="T92" fmla="*/ 502 w 2279"/>
                <a:gd name="T93" fmla="*/ 22 h 94"/>
                <a:gd name="T94" fmla="*/ 474 w 2279"/>
                <a:gd name="T95" fmla="*/ 40 h 94"/>
                <a:gd name="T96" fmla="*/ 434 w 2279"/>
                <a:gd name="T97" fmla="*/ 56 h 94"/>
                <a:gd name="T98" fmla="*/ 386 w 2279"/>
                <a:gd name="T99" fmla="*/ 66 h 94"/>
                <a:gd name="T100" fmla="*/ 334 w 2279"/>
                <a:gd name="T101" fmla="*/ 70 h 94"/>
                <a:gd name="T102" fmla="*/ 278 w 2279"/>
                <a:gd name="T103" fmla="*/ 66 h 94"/>
                <a:gd name="T104" fmla="*/ 226 w 2279"/>
                <a:gd name="T105" fmla="*/ 54 h 94"/>
                <a:gd name="T106" fmla="*/ 178 w 2279"/>
                <a:gd name="T107" fmla="*/ 32 h 94"/>
                <a:gd name="T108" fmla="*/ 138 w 2279"/>
                <a:gd name="T109" fmla="*/ 0 h 94"/>
                <a:gd name="T110" fmla="*/ 140 w 2279"/>
                <a:gd name="T111" fmla="*/ 12 h 94"/>
                <a:gd name="T112" fmla="*/ 136 w 2279"/>
                <a:gd name="T113" fmla="*/ 32 h 94"/>
                <a:gd name="T114" fmla="*/ 124 w 2279"/>
                <a:gd name="T115" fmla="*/ 48 h 94"/>
                <a:gd name="T116" fmla="*/ 94 w 2279"/>
                <a:gd name="T117" fmla="*/ 68 h 94"/>
                <a:gd name="T118" fmla="*/ 46 w 2279"/>
                <a:gd name="T119"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9" h="94">
                  <a:moveTo>
                    <a:pt x="0" y="94"/>
                  </a:moveTo>
                  <a:lnTo>
                    <a:pt x="0" y="94"/>
                  </a:lnTo>
                  <a:lnTo>
                    <a:pt x="1072" y="94"/>
                  </a:lnTo>
                  <a:lnTo>
                    <a:pt x="1072" y="94"/>
                  </a:lnTo>
                  <a:lnTo>
                    <a:pt x="1205" y="94"/>
                  </a:lnTo>
                  <a:lnTo>
                    <a:pt x="1205" y="94"/>
                  </a:lnTo>
                  <a:lnTo>
                    <a:pt x="2279" y="94"/>
                  </a:lnTo>
                  <a:lnTo>
                    <a:pt x="2279" y="94"/>
                  </a:lnTo>
                  <a:lnTo>
                    <a:pt x="2233" y="84"/>
                  </a:lnTo>
                  <a:lnTo>
                    <a:pt x="2207" y="76"/>
                  </a:lnTo>
                  <a:lnTo>
                    <a:pt x="2183" y="68"/>
                  </a:lnTo>
                  <a:lnTo>
                    <a:pt x="2163" y="56"/>
                  </a:lnTo>
                  <a:lnTo>
                    <a:pt x="2153" y="48"/>
                  </a:lnTo>
                  <a:lnTo>
                    <a:pt x="2147" y="40"/>
                  </a:lnTo>
                  <a:lnTo>
                    <a:pt x="2141" y="32"/>
                  </a:lnTo>
                  <a:lnTo>
                    <a:pt x="2137" y="22"/>
                  </a:lnTo>
                  <a:lnTo>
                    <a:pt x="2137" y="12"/>
                  </a:lnTo>
                  <a:lnTo>
                    <a:pt x="2139" y="0"/>
                  </a:lnTo>
                  <a:lnTo>
                    <a:pt x="2139" y="0"/>
                  </a:lnTo>
                  <a:lnTo>
                    <a:pt x="2121" y="18"/>
                  </a:lnTo>
                  <a:lnTo>
                    <a:pt x="2099" y="32"/>
                  </a:lnTo>
                  <a:lnTo>
                    <a:pt x="2077" y="46"/>
                  </a:lnTo>
                  <a:lnTo>
                    <a:pt x="2053" y="54"/>
                  </a:lnTo>
                  <a:lnTo>
                    <a:pt x="2027" y="62"/>
                  </a:lnTo>
                  <a:lnTo>
                    <a:pt x="1999" y="66"/>
                  </a:lnTo>
                  <a:lnTo>
                    <a:pt x="1971" y="68"/>
                  </a:lnTo>
                  <a:lnTo>
                    <a:pt x="1945" y="70"/>
                  </a:lnTo>
                  <a:lnTo>
                    <a:pt x="1917" y="68"/>
                  </a:lnTo>
                  <a:lnTo>
                    <a:pt x="1891" y="66"/>
                  </a:lnTo>
                  <a:lnTo>
                    <a:pt x="1867" y="60"/>
                  </a:lnTo>
                  <a:lnTo>
                    <a:pt x="1843" y="56"/>
                  </a:lnTo>
                  <a:lnTo>
                    <a:pt x="1823" y="48"/>
                  </a:lnTo>
                  <a:lnTo>
                    <a:pt x="1805" y="40"/>
                  </a:lnTo>
                  <a:lnTo>
                    <a:pt x="1789" y="32"/>
                  </a:lnTo>
                  <a:lnTo>
                    <a:pt x="1777" y="22"/>
                  </a:lnTo>
                  <a:lnTo>
                    <a:pt x="1777" y="22"/>
                  </a:lnTo>
                  <a:lnTo>
                    <a:pt x="1771" y="30"/>
                  </a:lnTo>
                  <a:lnTo>
                    <a:pt x="1763" y="38"/>
                  </a:lnTo>
                  <a:lnTo>
                    <a:pt x="1753" y="44"/>
                  </a:lnTo>
                  <a:lnTo>
                    <a:pt x="1741" y="50"/>
                  </a:lnTo>
                  <a:lnTo>
                    <a:pt x="1715" y="60"/>
                  </a:lnTo>
                  <a:lnTo>
                    <a:pt x="1685" y="66"/>
                  </a:lnTo>
                  <a:lnTo>
                    <a:pt x="1651" y="72"/>
                  </a:lnTo>
                  <a:lnTo>
                    <a:pt x="1617" y="74"/>
                  </a:lnTo>
                  <a:lnTo>
                    <a:pt x="1579" y="76"/>
                  </a:lnTo>
                  <a:lnTo>
                    <a:pt x="1541" y="74"/>
                  </a:lnTo>
                  <a:lnTo>
                    <a:pt x="1505" y="72"/>
                  </a:lnTo>
                  <a:lnTo>
                    <a:pt x="1469" y="66"/>
                  </a:lnTo>
                  <a:lnTo>
                    <a:pt x="1435" y="60"/>
                  </a:lnTo>
                  <a:lnTo>
                    <a:pt x="1405" y="52"/>
                  </a:lnTo>
                  <a:lnTo>
                    <a:pt x="1379" y="42"/>
                  </a:lnTo>
                  <a:lnTo>
                    <a:pt x="1359" y="32"/>
                  </a:lnTo>
                  <a:lnTo>
                    <a:pt x="1349" y="26"/>
                  </a:lnTo>
                  <a:lnTo>
                    <a:pt x="1343" y="20"/>
                  </a:lnTo>
                  <a:lnTo>
                    <a:pt x="1339" y="14"/>
                  </a:lnTo>
                  <a:lnTo>
                    <a:pt x="1335" y="8"/>
                  </a:lnTo>
                  <a:lnTo>
                    <a:pt x="1335" y="8"/>
                  </a:lnTo>
                  <a:lnTo>
                    <a:pt x="1319" y="24"/>
                  </a:lnTo>
                  <a:lnTo>
                    <a:pt x="1299" y="38"/>
                  </a:lnTo>
                  <a:lnTo>
                    <a:pt x="1277" y="50"/>
                  </a:lnTo>
                  <a:lnTo>
                    <a:pt x="1253" y="58"/>
                  </a:lnTo>
                  <a:lnTo>
                    <a:pt x="1227" y="66"/>
                  </a:lnTo>
                  <a:lnTo>
                    <a:pt x="1199" y="72"/>
                  </a:lnTo>
                  <a:lnTo>
                    <a:pt x="1169" y="74"/>
                  </a:lnTo>
                  <a:lnTo>
                    <a:pt x="1140" y="76"/>
                  </a:lnTo>
                  <a:lnTo>
                    <a:pt x="1110" y="74"/>
                  </a:lnTo>
                  <a:lnTo>
                    <a:pt x="1080" y="72"/>
                  </a:lnTo>
                  <a:lnTo>
                    <a:pt x="1052" y="66"/>
                  </a:lnTo>
                  <a:lnTo>
                    <a:pt x="1026" y="58"/>
                  </a:lnTo>
                  <a:lnTo>
                    <a:pt x="1002" y="50"/>
                  </a:lnTo>
                  <a:lnTo>
                    <a:pt x="980" y="38"/>
                  </a:lnTo>
                  <a:lnTo>
                    <a:pt x="960" y="24"/>
                  </a:lnTo>
                  <a:lnTo>
                    <a:pt x="944" y="8"/>
                  </a:lnTo>
                  <a:lnTo>
                    <a:pt x="944" y="8"/>
                  </a:lnTo>
                  <a:lnTo>
                    <a:pt x="940" y="14"/>
                  </a:lnTo>
                  <a:lnTo>
                    <a:pt x="936" y="20"/>
                  </a:lnTo>
                  <a:lnTo>
                    <a:pt x="920" y="32"/>
                  </a:lnTo>
                  <a:lnTo>
                    <a:pt x="898" y="42"/>
                  </a:lnTo>
                  <a:lnTo>
                    <a:pt x="872" y="52"/>
                  </a:lnTo>
                  <a:lnTo>
                    <a:pt x="842" y="60"/>
                  </a:lnTo>
                  <a:lnTo>
                    <a:pt x="808" y="66"/>
                  </a:lnTo>
                  <a:lnTo>
                    <a:pt x="772" y="72"/>
                  </a:lnTo>
                  <a:lnTo>
                    <a:pt x="736" y="74"/>
                  </a:lnTo>
                  <a:lnTo>
                    <a:pt x="698" y="76"/>
                  </a:lnTo>
                  <a:lnTo>
                    <a:pt x="662" y="74"/>
                  </a:lnTo>
                  <a:lnTo>
                    <a:pt x="626" y="72"/>
                  </a:lnTo>
                  <a:lnTo>
                    <a:pt x="592" y="66"/>
                  </a:lnTo>
                  <a:lnTo>
                    <a:pt x="562" y="60"/>
                  </a:lnTo>
                  <a:lnTo>
                    <a:pt x="538" y="50"/>
                  </a:lnTo>
                  <a:lnTo>
                    <a:pt x="526" y="44"/>
                  </a:lnTo>
                  <a:lnTo>
                    <a:pt x="516" y="38"/>
                  </a:lnTo>
                  <a:lnTo>
                    <a:pt x="508" y="30"/>
                  </a:lnTo>
                  <a:lnTo>
                    <a:pt x="502" y="22"/>
                  </a:lnTo>
                  <a:lnTo>
                    <a:pt x="502" y="22"/>
                  </a:lnTo>
                  <a:lnTo>
                    <a:pt x="490" y="32"/>
                  </a:lnTo>
                  <a:lnTo>
                    <a:pt x="474" y="40"/>
                  </a:lnTo>
                  <a:lnTo>
                    <a:pt x="456" y="48"/>
                  </a:lnTo>
                  <a:lnTo>
                    <a:pt x="434" y="56"/>
                  </a:lnTo>
                  <a:lnTo>
                    <a:pt x="412" y="60"/>
                  </a:lnTo>
                  <a:lnTo>
                    <a:pt x="386" y="66"/>
                  </a:lnTo>
                  <a:lnTo>
                    <a:pt x="360" y="68"/>
                  </a:lnTo>
                  <a:lnTo>
                    <a:pt x="334" y="70"/>
                  </a:lnTo>
                  <a:lnTo>
                    <a:pt x="306" y="68"/>
                  </a:lnTo>
                  <a:lnTo>
                    <a:pt x="278" y="66"/>
                  </a:lnTo>
                  <a:lnTo>
                    <a:pt x="252" y="62"/>
                  </a:lnTo>
                  <a:lnTo>
                    <a:pt x="226" y="54"/>
                  </a:lnTo>
                  <a:lnTo>
                    <a:pt x="200" y="46"/>
                  </a:lnTo>
                  <a:lnTo>
                    <a:pt x="178" y="32"/>
                  </a:lnTo>
                  <a:lnTo>
                    <a:pt x="156" y="18"/>
                  </a:lnTo>
                  <a:lnTo>
                    <a:pt x="138" y="0"/>
                  </a:lnTo>
                  <a:lnTo>
                    <a:pt x="138" y="0"/>
                  </a:lnTo>
                  <a:lnTo>
                    <a:pt x="140" y="12"/>
                  </a:lnTo>
                  <a:lnTo>
                    <a:pt x="140" y="22"/>
                  </a:lnTo>
                  <a:lnTo>
                    <a:pt x="136" y="32"/>
                  </a:lnTo>
                  <a:lnTo>
                    <a:pt x="132" y="40"/>
                  </a:lnTo>
                  <a:lnTo>
                    <a:pt x="124" y="48"/>
                  </a:lnTo>
                  <a:lnTo>
                    <a:pt x="116" y="56"/>
                  </a:lnTo>
                  <a:lnTo>
                    <a:pt x="94" y="68"/>
                  </a:lnTo>
                  <a:lnTo>
                    <a:pt x="70" y="76"/>
                  </a:lnTo>
                  <a:lnTo>
                    <a:pt x="46" y="84"/>
                  </a:lnTo>
                  <a:lnTo>
                    <a:pt x="0" y="9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26" name="Freeform 9">
              <a:extLst>
                <a:ext uri="{FF2B5EF4-FFF2-40B4-BE49-F238E27FC236}">
                  <a16:creationId xmlns:a16="http://schemas.microsoft.com/office/drawing/2014/main" id="{481BD20E-D923-463D-B87D-B3B918271D87}"/>
                </a:ext>
              </a:extLst>
            </p:cNvPr>
            <p:cNvSpPr>
              <a:spLocks/>
            </p:cNvSpPr>
            <p:nvPr/>
          </p:nvSpPr>
          <p:spPr bwMode="auto">
            <a:xfrm>
              <a:off x="3667" y="3284"/>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27" name="Freeform 10">
              <a:extLst>
                <a:ext uri="{FF2B5EF4-FFF2-40B4-BE49-F238E27FC236}">
                  <a16:creationId xmlns:a16="http://schemas.microsoft.com/office/drawing/2014/main" id="{98B20C1E-C13D-43AA-953A-90907908BF48}"/>
                </a:ext>
              </a:extLst>
            </p:cNvPr>
            <p:cNvSpPr>
              <a:spLocks/>
            </p:cNvSpPr>
            <p:nvPr/>
          </p:nvSpPr>
          <p:spPr bwMode="auto">
            <a:xfrm>
              <a:off x="3641"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28" name="Freeform 11">
              <a:extLst>
                <a:ext uri="{FF2B5EF4-FFF2-40B4-BE49-F238E27FC236}">
                  <a16:creationId xmlns:a16="http://schemas.microsoft.com/office/drawing/2014/main" id="{31B0C895-EC39-4295-BA0E-B9B04F15951B}"/>
                </a:ext>
              </a:extLst>
            </p:cNvPr>
            <p:cNvSpPr>
              <a:spLocks/>
            </p:cNvSpPr>
            <p:nvPr/>
          </p:nvSpPr>
          <p:spPr bwMode="auto">
            <a:xfrm>
              <a:off x="3721" y="3082"/>
              <a:ext cx="16" cy="146"/>
            </a:xfrm>
            <a:custGeom>
              <a:avLst/>
              <a:gdLst>
                <a:gd name="T0" fmla="*/ 0 w 16"/>
                <a:gd name="T1" fmla="*/ 146 h 146"/>
                <a:gd name="T2" fmla="*/ 16 w 16"/>
                <a:gd name="T3" fmla="*/ 146 h 146"/>
                <a:gd name="T4" fmla="*/ 16 w 16"/>
                <a:gd name="T5" fmla="*/ 0 h 146"/>
                <a:gd name="T6" fmla="*/ 0 w 16"/>
                <a:gd name="T7" fmla="*/ 0 h 146"/>
                <a:gd name="T8" fmla="*/ 0 w 16"/>
                <a:gd name="T9" fmla="*/ 146 h 146"/>
                <a:gd name="T10" fmla="*/ 0 w 16"/>
                <a:gd name="T11" fmla="*/ 146 h 146"/>
              </a:gdLst>
              <a:ahLst/>
              <a:cxnLst>
                <a:cxn ang="0">
                  <a:pos x="T0" y="T1"/>
                </a:cxn>
                <a:cxn ang="0">
                  <a:pos x="T2" y="T3"/>
                </a:cxn>
                <a:cxn ang="0">
                  <a:pos x="T4" y="T5"/>
                </a:cxn>
                <a:cxn ang="0">
                  <a:pos x="T6" y="T7"/>
                </a:cxn>
                <a:cxn ang="0">
                  <a:pos x="T8" y="T9"/>
                </a:cxn>
                <a:cxn ang="0">
                  <a:pos x="T10" y="T11"/>
                </a:cxn>
              </a:cxnLst>
              <a:rect l="0" t="0" r="r" b="b"/>
              <a:pathLst>
                <a:path w="16" h="146">
                  <a:moveTo>
                    <a:pt x="0" y="146"/>
                  </a:moveTo>
                  <a:lnTo>
                    <a:pt x="16" y="146"/>
                  </a:lnTo>
                  <a:lnTo>
                    <a:pt x="16"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29" name="Freeform 12">
              <a:extLst>
                <a:ext uri="{FF2B5EF4-FFF2-40B4-BE49-F238E27FC236}">
                  <a16:creationId xmlns:a16="http://schemas.microsoft.com/office/drawing/2014/main" id="{510C740C-6A75-455D-9F89-2533306461F1}"/>
                </a:ext>
              </a:extLst>
            </p:cNvPr>
            <p:cNvSpPr>
              <a:spLocks/>
            </p:cNvSpPr>
            <p:nvPr/>
          </p:nvSpPr>
          <p:spPr bwMode="auto">
            <a:xfrm>
              <a:off x="3614"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30" name="Freeform 13">
              <a:extLst>
                <a:ext uri="{FF2B5EF4-FFF2-40B4-BE49-F238E27FC236}">
                  <a16:creationId xmlns:a16="http://schemas.microsoft.com/office/drawing/2014/main" id="{79018AF0-9BEA-433E-B96E-1AB20A8B0152}"/>
                </a:ext>
              </a:extLst>
            </p:cNvPr>
            <p:cNvSpPr>
              <a:spLocks/>
            </p:cNvSpPr>
            <p:nvPr/>
          </p:nvSpPr>
          <p:spPr bwMode="auto">
            <a:xfrm>
              <a:off x="3695"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31" name="Freeform 14">
              <a:extLst>
                <a:ext uri="{FF2B5EF4-FFF2-40B4-BE49-F238E27FC236}">
                  <a16:creationId xmlns:a16="http://schemas.microsoft.com/office/drawing/2014/main" id="{DBC296A5-E3CB-42C7-88B9-209F58822E49}"/>
                </a:ext>
              </a:extLst>
            </p:cNvPr>
            <p:cNvSpPr>
              <a:spLocks/>
            </p:cNvSpPr>
            <p:nvPr/>
          </p:nvSpPr>
          <p:spPr bwMode="auto">
            <a:xfrm>
              <a:off x="3749"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32" name="Freeform 15">
              <a:extLst>
                <a:ext uri="{FF2B5EF4-FFF2-40B4-BE49-F238E27FC236}">
                  <a16:creationId xmlns:a16="http://schemas.microsoft.com/office/drawing/2014/main" id="{6F07729E-A75E-4342-9746-EF764AC44998}"/>
                </a:ext>
              </a:extLst>
            </p:cNvPr>
            <p:cNvSpPr>
              <a:spLocks/>
            </p:cNvSpPr>
            <p:nvPr/>
          </p:nvSpPr>
          <p:spPr bwMode="auto">
            <a:xfrm>
              <a:off x="3695"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33" name="Freeform 16">
              <a:extLst>
                <a:ext uri="{FF2B5EF4-FFF2-40B4-BE49-F238E27FC236}">
                  <a16:creationId xmlns:a16="http://schemas.microsoft.com/office/drawing/2014/main" id="{0D1C95C2-884C-460E-8287-F7688ED85E1E}"/>
                </a:ext>
              </a:extLst>
            </p:cNvPr>
            <p:cNvSpPr>
              <a:spLocks/>
            </p:cNvSpPr>
            <p:nvPr/>
          </p:nvSpPr>
          <p:spPr bwMode="auto">
            <a:xfrm>
              <a:off x="3462"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34" name="Freeform 17">
              <a:extLst>
                <a:ext uri="{FF2B5EF4-FFF2-40B4-BE49-F238E27FC236}">
                  <a16:creationId xmlns:a16="http://schemas.microsoft.com/office/drawing/2014/main" id="{76E39FA9-654E-4EAD-A961-756F56C12FBE}"/>
                </a:ext>
              </a:extLst>
            </p:cNvPr>
            <p:cNvSpPr>
              <a:spLocks/>
            </p:cNvSpPr>
            <p:nvPr/>
          </p:nvSpPr>
          <p:spPr bwMode="auto">
            <a:xfrm>
              <a:off x="3490"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35" name="Freeform 18">
              <a:extLst>
                <a:ext uri="{FF2B5EF4-FFF2-40B4-BE49-F238E27FC236}">
                  <a16:creationId xmlns:a16="http://schemas.microsoft.com/office/drawing/2014/main" id="{EF57DFAB-E22D-4DC9-98E5-B8E54FC6F8AC}"/>
                </a:ext>
              </a:extLst>
            </p:cNvPr>
            <p:cNvSpPr>
              <a:spLocks/>
            </p:cNvSpPr>
            <p:nvPr/>
          </p:nvSpPr>
          <p:spPr bwMode="auto">
            <a:xfrm>
              <a:off x="3516"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36" name="Freeform 19">
              <a:extLst>
                <a:ext uri="{FF2B5EF4-FFF2-40B4-BE49-F238E27FC236}">
                  <a16:creationId xmlns:a16="http://schemas.microsoft.com/office/drawing/2014/main" id="{1FE53842-BE49-4C0B-99B4-C1CE79475339}"/>
                </a:ext>
              </a:extLst>
            </p:cNvPr>
            <p:cNvSpPr>
              <a:spLocks/>
            </p:cNvSpPr>
            <p:nvPr/>
          </p:nvSpPr>
          <p:spPr bwMode="auto">
            <a:xfrm>
              <a:off x="3721" y="3284"/>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37" name="Freeform 20">
              <a:extLst>
                <a:ext uri="{FF2B5EF4-FFF2-40B4-BE49-F238E27FC236}">
                  <a16:creationId xmlns:a16="http://schemas.microsoft.com/office/drawing/2014/main" id="{F19362FC-A852-4C82-8C00-0143B2E67DD8}"/>
                </a:ext>
              </a:extLst>
            </p:cNvPr>
            <p:cNvSpPr>
              <a:spLocks/>
            </p:cNvSpPr>
            <p:nvPr/>
          </p:nvSpPr>
          <p:spPr bwMode="auto">
            <a:xfrm>
              <a:off x="3749"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38" name="Freeform 21">
              <a:extLst>
                <a:ext uri="{FF2B5EF4-FFF2-40B4-BE49-F238E27FC236}">
                  <a16:creationId xmlns:a16="http://schemas.microsoft.com/office/drawing/2014/main" id="{2315A5C8-1A55-4DF2-A2A5-90941062A264}"/>
                </a:ext>
              </a:extLst>
            </p:cNvPr>
            <p:cNvSpPr>
              <a:spLocks/>
            </p:cNvSpPr>
            <p:nvPr/>
          </p:nvSpPr>
          <p:spPr bwMode="auto">
            <a:xfrm>
              <a:off x="3436"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39" name="Freeform 22">
              <a:extLst>
                <a:ext uri="{FF2B5EF4-FFF2-40B4-BE49-F238E27FC236}">
                  <a16:creationId xmlns:a16="http://schemas.microsoft.com/office/drawing/2014/main" id="{ED884FF1-8A04-4B29-8CD4-7842E92F8BAE}"/>
                </a:ext>
              </a:extLst>
            </p:cNvPr>
            <p:cNvSpPr>
              <a:spLocks/>
            </p:cNvSpPr>
            <p:nvPr/>
          </p:nvSpPr>
          <p:spPr bwMode="auto">
            <a:xfrm>
              <a:off x="3408"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40" name="Freeform 23">
              <a:extLst>
                <a:ext uri="{FF2B5EF4-FFF2-40B4-BE49-F238E27FC236}">
                  <a16:creationId xmlns:a16="http://schemas.microsoft.com/office/drawing/2014/main" id="{255F4C9A-2F01-4A19-9189-9558FD9EC3E8}"/>
                </a:ext>
              </a:extLst>
            </p:cNvPr>
            <p:cNvSpPr>
              <a:spLocks/>
            </p:cNvSpPr>
            <p:nvPr/>
          </p:nvSpPr>
          <p:spPr bwMode="auto">
            <a:xfrm>
              <a:off x="3641" y="2878"/>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41" name="Freeform 24">
              <a:extLst>
                <a:ext uri="{FF2B5EF4-FFF2-40B4-BE49-F238E27FC236}">
                  <a16:creationId xmlns:a16="http://schemas.microsoft.com/office/drawing/2014/main" id="{762D1680-3AAC-4A17-BD5A-9587341AE35F}"/>
                </a:ext>
              </a:extLst>
            </p:cNvPr>
            <p:cNvSpPr>
              <a:spLocks/>
            </p:cNvSpPr>
            <p:nvPr/>
          </p:nvSpPr>
          <p:spPr bwMode="auto">
            <a:xfrm>
              <a:off x="3899" y="3284"/>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42" name="Freeform 25">
              <a:extLst>
                <a:ext uri="{FF2B5EF4-FFF2-40B4-BE49-F238E27FC236}">
                  <a16:creationId xmlns:a16="http://schemas.microsoft.com/office/drawing/2014/main" id="{633F8AFF-3CB6-4275-BC10-C9BDC39BC2C1}"/>
                </a:ext>
              </a:extLst>
            </p:cNvPr>
            <p:cNvSpPr>
              <a:spLocks/>
            </p:cNvSpPr>
            <p:nvPr/>
          </p:nvSpPr>
          <p:spPr bwMode="auto">
            <a:xfrm>
              <a:off x="3927"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43" name="Freeform 26">
              <a:extLst>
                <a:ext uri="{FF2B5EF4-FFF2-40B4-BE49-F238E27FC236}">
                  <a16:creationId xmlns:a16="http://schemas.microsoft.com/office/drawing/2014/main" id="{9BA38721-BD50-46DE-8C3C-E9F7A2BC7D55}"/>
                </a:ext>
              </a:extLst>
            </p:cNvPr>
            <p:cNvSpPr>
              <a:spLocks/>
            </p:cNvSpPr>
            <p:nvPr/>
          </p:nvSpPr>
          <p:spPr bwMode="auto">
            <a:xfrm>
              <a:off x="3953"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44" name="Freeform 27">
              <a:extLst>
                <a:ext uri="{FF2B5EF4-FFF2-40B4-BE49-F238E27FC236}">
                  <a16:creationId xmlns:a16="http://schemas.microsoft.com/office/drawing/2014/main" id="{EF16823C-75AD-4FD5-BC81-BDE6AE867A7D}"/>
                </a:ext>
              </a:extLst>
            </p:cNvPr>
            <p:cNvSpPr>
              <a:spLocks/>
            </p:cNvSpPr>
            <p:nvPr/>
          </p:nvSpPr>
          <p:spPr bwMode="auto">
            <a:xfrm>
              <a:off x="3614" y="2878"/>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45" name="Freeform 28">
              <a:extLst>
                <a:ext uri="{FF2B5EF4-FFF2-40B4-BE49-F238E27FC236}">
                  <a16:creationId xmlns:a16="http://schemas.microsoft.com/office/drawing/2014/main" id="{15E2B16B-8FDC-465A-8729-6ABFFD5157E2}"/>
                </a:ext>
              </a:extLst>
            </p:cNvPr>
            <p:cNvSpPr>
              <a:spLocks/>
            </p:cNvSpPr>
            <p:nvPr/>
          </p:nvSpPr>
          <p:spPr bwMode="auto">
            <a:xfrm>
              <a:off x="3819"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46" name="Freeform 29">
              <a:extLst>
                <a:ext uri="{FF2B5EF4-FFF2-40B4-BE49-F238E27FC236}">
                  <a16:creationId xmlns:a16="http://schemas.microsoft.com/office/drawing/2014/main" id="{4E94E1B2-856C-47FB-973C-4DA34D8D083B}"/>
                </a:ext>
              </a:extLst>
            </p:cNvPr>
            <p:cNvSpPr>
              <a:spLocks/>
            </p:cNvSpPr>
            <p:nvPr/>
          </p:nvSpPr>
          <p:spPr bwMode="auto">
            <a:xfrm>
              <a:off x="3845" y="3284"/>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47" name="Freeform 30">
              <a:extLst>
                <a:ext uri="{FF2B5EF4-FFF2-40B4-BE49-F238E27FC236}">
                  <a16:creationId xmlns:a16="http://schemas.microsoft.com/office/drawing/2014/main" id="{88509CC6-1C93-4395-A98C-2EA542B872FF}"/>
                </a:ext>
              </a:extLst>
            </p:cNvPr>
            <p:cNvSpPr>
              <a:spLocks/>
            </p:cNvSpPr>
            <p:nvPr/>
          </p:nvSpPr>
          <p:spPr bwMode="auto">
            <a:xfrm>
              <a:off x="3873"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48" name="Freeform 31">
              <a:extLst>
                <a:ext uri="{FF2B5EF4-FFF2-40B4-BE49-F238E27FC236}">
                  <a16:creationId xmlns:a16="http://schemas.microsoft.com/office/drawing/2014/main" id="{1D669B52-E52A-420B-80A6-ED064010D728}"/>
                </a:ext>
              </a:extLst>
            </p:cNvPr>
            <p:cNvSpPr>
              <a:spLocks/>
            </p:cNvSpPr>
            <p:nvPr/>
          </p:nvSpPr>
          <p:spPr bwMode="auto">
            <a:xfrm>
              <a:off x="3614"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49" name="Freeform 32">
              <a:extLst>
                <a:ext uri="{FF2B5EF4-FFF2-40B4-BE49-F238E27FC236}">
                  <a16:creationId xmlns:a16="http://schemas.microsoft.com/office/drawing/2014/main" id="{1461C59D-48AB-4DE0-B157-8537B17B5001}"/>
                </a:ext>
              </a:extLst>
            </p:cNvPr>
            <p:cNvSpPr>
              <a:spLocks/>
            </p:cNvSpPr>
            <p:nvPr/>
          </p:nvSpPr>
          <p:spPr bwMode="auto">
            <a:xfrm>
              <a:off x="3667" y="3082"/>
              <a:ext cx="16" cy="146"/>
            </a:xfrm>
            <a:custGeom>
              <a:avLst/>
              <a:gdLst>
                <a:gd name="T0" fmla="*/ 0 w 16"/>
                <a:gd name="T1" fmla="*/ 146 h 146"/>
                <a:gd name="T2" fmla="*/ 16 w 16"/>
                <a:gd name="T3" fmla="*/ 146 h 146"/>
                <a:gd name="T4" fmla="*/ 16 w 16"/>
                <a:gd name="T5" fmla="*/ 0 h 146"/>
                <a:gd name="T6" fmla="*/ 0 w 16"/>
                <a:gd name="T7" fmla="*/ 0 h 146"/>
                <a:gd name="T8" fmla="*/ 0 w 16"/>
                <a:gd name="T9" fmla="*/ 146 h 146"/>
                <a:gd name="T10" fmla="*/ 0 w 16"/>
                <a:gd name="T11" fmla="*/ 146 h 146"/>
              </a:gdLst>
              <a:ahLst/>
              <a:cxnLst>
                <a:cxn ang="0">
                  <a:pos x="T0" y="T1"/>
                </a:cxn>
                <a:cxn ang="0">
                  <a:pos x="T2" y="T3"/>
                </a:cxn>
                <a:cxn ang="0">
                  <a:pos x="T4" y="T5"/>
                </a:cxn>
                <a:cxn ang="0">
                  <a:pos x="T6" y="T7"/>
                </a:cxn>
                <a:cxn ang="0">
                  <a:pos x="T8" y="T9"/>
                </a:cxn>
                <a:cxn ang="0">
                  <a:pos x="T10" y="T11"/>
                </a:cxn>
              </a:cxnLst>
              <a:rect l="0" t="0" r="r" b="b"/>
              <a:pathLst>
                <a:path w="16" h="146">
                  <a:moveTo>
                    <a:pt x="0" y="146"/>
                  </a:moveTo>
                  <a:lnTo>
                    <a:pt x="16" y="146"/>
                  </a:lnTo>
                  <a:lnTo>
                    <a:pt x="16"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50" name="Freeform 33">
              <a:extLst>
                <a:ext uri="{FF2B5EF4-FFF2-40B4-BE49-F238E27FC236}">
                  <a16:creationId xmlns:a16="http://schemas.microsoft.com/office/drawing/2014/main" id="{D0A62BF2-A716-4A21-82D4-4472F23AE7D8}"/>
                </a:ext>
              </a:extLst>
            </p:cNvPr>
            <p:cNvSpPr>
              <a:spLocks/>
            </p:cNvSpPr>
            <p:nvPr/>
          </p:nvSpPr>
          <p:spPr bwMode="auto">
            <a:xfrm>
              <a:off x="3542"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51" name="Freeform 34">
              <a:extLst>
                <a:ext uri="{FF2B5EF4-FFF2-40B4-BE49-F238E27FC236}">
                  <a16:creationId xmlns:a16="http://schemas.microsoft.com/office/drawing/2014/main" id="{FDB766F6-6CC5-45AB-BF66-ED291938D4D4}"/>
                </a:ext>
              </a:extLst>
            </p:cNvPr>
            <p:cNvSpPr>
              <a:spLocks/>
            </p:cNvSpPr>
            <p:nvPr/>
          </p:nvSpPr>
          <p:spPr bwMode="auto">
            <a:xfrm>
              <a:off x="3641"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52" name="Freeform 35">
              <a:extLst>
                <a:ext uri="{FF2B5EF4-FFF2-40B4-BE49-F238E27FC236}">
                  <a16:creationId xmlns:a16="http://schemas.microsoft.com/office/drawing/2014/main" id="{292DD933-6FA0-4C0A-9164-FABFD8D10BC8}"/>
                </a:ext>
              </a:extLst>
            </p:cNvPr>
            <p:cNvSpPr>
              <a:spLocks/>
            </p:cNvSpPr>
            <p:nvPr/>
          </p:nvSpPr>
          <p:spPr bwMode="auto">
            <a:xfrm>
              <a:off x="3749" y="2878"/>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53" name="Freeform 36">
              <a:extLst>
                <a:ext uri="{FF2B5EF4-FFF2-40B4-BE49-F238E27FC236}">
                  <a16:creationId xmlns:a16="http://schemas.microsoft.com/office/drawing/2014/main" id="{68D4EADB-51BA-4C37-B1EF-A02732581500}"/>
                </a:ext>
              </a:extLst>
            </p:cNvPr>
            <p:cNvSpPr>
              <a:spLocks/>
            </p:cNvSpPr>
            <p:nvPr/>
          </p:nvSpPr>
          <p:spPr bwMode="auto">
            <a:xfrm>
              <a:off x="3721" y="2878"/>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54" name="Freeform 37">
              <a:extLst>
                <a:ext uri="{FF2B5EF4-FFF2-40B4-BE49-F238E27FC236}">
                  <a16:creationId xmlns:a16="http://schemas.microsoft.com/office/drawing/2014/main" id="{44EB9027-33C4-47A9-BBCC-E9A2438A4ECB}"/>
                </a:ext>
              </a:extLst>
            </p:cNvPr>
            <p:cNvSpPr>
              <a:spLocks/>
            </p:cNvSpPr>
            <p:nvPr/>
          </p:nvSpPr>
          <p:spPr bwMode="auto">
            <a:xfrm>
              <a:off x="3667" y="2878"/>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55" name="Freeform 38">
              <a:extLst>
                <a:ext uri="{FF2B5EF4-FFF2-40B4-BE49-F238E27FC236}">
                  <a16:creationId xmlns:a16="http://schemas.microsoft.com/office/drawing/2014/main" id="{100A8F98-96F0-4C19-A871-3E4CFD07B68F}"/>
                </a:ext>
              </a:extLst>
            </p:cNvPr>
            <p:cNvSpPr>
              <a:spLocks/>
            </p:cNvSpPr>
            <p:nvPr/>
          </p:nvSpPr>
          <p:spPr bwMode="auto">
            <a:xfrm>
              <a:off x="3695" y="2878"/>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56" name="Freeform 39">
              <a:extLst>
                <a:ext uri="{FF2B5EF4-FFF2-40B4-BE49-F238E27FC236}">
                  <a16:creationId xmlns:a16="http://schemas.microsoft.com/office/drawing/2014/main" id="{203FE61C-E969-41E3-ACC4-E0E3C49C75C2}"/>
                </a:ext>
              </a:extLst>
            </p:cNvPr>
            <p:cNvSpPr>
              <a:spLocks/>
            </p:cNvSpPr>
            <p:nvPr/>
          </p:nvSpPr>
          <p:spPr bwMode="auto">
            <a:xfrm>
              <a:off x="3312"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57" name="Freeform 40">
              <a:extLst>
                <a:ext uri="{FF2B5EF4-FFF2-40B4-BE49-F238E27FC236}">
                  <a16:creationId xmlns:a16="http://schemas.microsoft.com/office/drawing/2014/main" id="{8A8B7009-2F0D-464C-849F-C0171F47CB8A}"/>
                </a:ext>
              </a:extLst>
            </p:cNvPr>
            <p:cNvSpPr>
              <a:spLocks/>
            </p:cNvSpPr>
            <p:nvPr/>
          </p:nvSpPr>
          <p:spPr bwMode="auto">
            <a:xfrm>
              <a:off x="3284"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58" name="Freeform 41">
              <a:extLst>
                <a:ext uri="{FF2B5EF4-FFF2-40B4-BE49-F238E27FC236}">
                  <a16:creationId xmlns:a16="http://schemas.microsoft.com/office/drawing/2014/main" id="{3BB5AFD0-1B8E-428D-A293-B8DC34FB9673}"/>
                </a:ext>
              </a:extLst>
            </p:cNvPr>
            <p:cNvSpPr>
              <a:spLocks/>
            </p:cNvSpPr>
            <p:nvPr/>
          </p:nvSpPr>
          <p:spPr bwMode="auto">
            <a:xfrm>
              <a:off x="3000"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59" name="Freeform 42">
              <a:extLst>
                <a:ext uri="{FF2B5EF4-FFF2-40B4-BE49-F238E27FC236}">
                  <a16:creationId xmlns:a16="http://schemas.microsoft.com/office/drawing/2014/main" id="{C9206AC8-9DBD-4A53-AD8D-1FC1F909AB50}"/>
                </a:ext>
              </a:extLst>
            </p:cNvPr>
            <p:cNvSpPr>
              <a:spLocks/>
            </p:cNvSpPr>
            <p:nvPr/>
          </p:nvSpPr>
          <p:spPr bwMode="auto">
            <a:xfrm>
              <a:off x="3338"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60" name="Freeform 43">
              <a:extLst>
                <a:ext uri="{FF2B5EF4-FFF2-40B4-BE49-F238E27FC236}">
                  <a16:creationId xmlns:a16="http://schemas.microsoft.com/office/drawing/2014/main" id="{20444951-A7E8-494C-891C-767F54C1C328}"/>
                </a:ext>
              </a:extLst>
            </p:cNvPr>
            <p:cNvSpPr>
              <a:spLocks/>
            </p:cNvSpPr>
            <p:nvPr/>
          </p:nvSpPr>
          <p:spPr bwMode="auto">
            <a:xfrm>
              <a:off x="3258"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61" name="Freeform 44">
              <a:extLst>
                <a:ext uri="{FF2B5EF4-FFF2-40B4-BE49-F238E27FC236}">
                  <a16:creationId xmlns:a16="http://schemas.microsoft.com/office/drawing/2014/main" id="{B83860BF-4C1A-4D44-8DDF-661FFDB09397}"/>
                </a:ext>
              </a:extLst>
            </p:cNvPr>
            <p:cNvSpPr>
              <a:spLocks/>
            </p:cNvSpPr>
            <p:nvPr/>
          </p:nvSpPr>
          <p:spPr bwMode="auto">
            <a:xfrm>
              <a:off x="3204"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62" name="Freeform 45">
              <a:extLst>
                <a:ext uri="{FF2B5EF4-FFF2-40B4-BE49-F238E27FC236}">
                  <a16:creationId xmlns:a16="http://schemas.microsoft.com/office/drawing/2014/main" id="{311894DD-22FF-43CC-9A0A-ACF6674C032E}"/>
                </a:ext>
              </a:extLst>
            </p:cNvPr>
            <p:cNvSpPr>
              <a:spLocks/>
            </p:cNvSpPr>
            <p:nvPr/>
          </p:nvSpPr>
          <p:spPr bwMode="auto">
            <a:xfrm>
              <a:off x="3230" y="3284"/>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63" name="Freeform 46">
              <a:extLst>
                <a:ext uri="{FF2B5EF4-FFF2-40B4-BE49-F238E27FC236}">
                  <a16:creationId xmlns:a16="http://schemas.microsoft.com/office/drawing/2014/main" id="{07DC8768-4A2D-4229-839C-CCD38273509F}"/>
                </a:ext>
              </a:extLst>
            </p:cNvPr>
            <p:cNvSpPr>
              <a:spLocks/>
            </p:cNvSpPr>
            <p:nvPr/>
          </p:nvSpPr>
          <p:spPr bwMode="auto">
            <a:xfrm>
              <a:off x="3134"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64" name="Freeform 47">
              <a:extLst>
                <a:ext uri="{FF2B5EF4-FFF2-40B4-BE49-F238E27FC236}">
                  <a16:creationId xmlns:a16="http://schemas.microsoft.com/office/drawing/2014/main" id="{15C0B200-692B-493D-A142-3CF528E5C17C}"/>
                </a:ext>
              </a:extLst>
            </p:cNvPr>
            <p:cNvSpPr>
              <a:spLocks/>
            </p:cNvSpPr>
            <p:nvPr/>
          </p:nvSpPr>
          <p:spPr bwMode="auto">
            <a:xfrm>
              <a:off x="3312"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65" name="Freeform 48">
              <a:extLst>
                <a:ext uri="{FF2B5EF4-FFF2-40B4-BE49-F238E27FC236}">
                  <a16:creationId xmlns:a16="http://schemas.microsoft.com/office/drawing/2014/main" id="{22358C3C-3C5B-4B89-8764-570460EAC6AB}"/>
                </a:ext>
              </a:extLst>
            </p:cNvPr>
            <p:cNvSpPr>
              <a:spLocks/>
            </p:cNvSpPr>
            <p:nvPr/>
          </p:nvSpPr>
          <p:spPr bwMode="auto">
            <a:xfrm>
              <a:off x="3106"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66" name="Freeform 49">
              <a:extLst>
                <a:ext uri="{FF2B5EF4-FFF2-40B4-BE49-F238E27FC236}">
                  <a16:creationId xmlns:a16="http://schemas.microsoft.com/office/drawing/2014/main" id="{62753EE2-4039-4A86-92E3-24242DF3DD0A}"/>
                </a:ext>
              </a:extLst>
            </p:cNvPr>
            <p:cNvSpPr>
              <a:spLocks noEditPoints="1"/>
            </p:cNvSpPr>
            <p:nvPr/>
          </p:nvSpPr>
          <p:spPr bwMode="auto">
            <a:xfrm>
              <a:off x="2770" y="2830"/>
              <a:ext cx="2005" cy="1286"/>
            </a:xfrm>
            <a:custGeom>
              <a:avLst/>
              <a:gdLst>
                <a:gd name="T0" fmla="*/ 1799 w 2005"/>
                <a:gd name="T1" fmla="*/ 422 h 1286"/>
                <a:gd name="T2" fmla="*/ 1677 w 2005"/>
                <a:gd name="T3" fmla="*/ 294 h 1286"/>
                <a:gd name="T4" fmla="*/ 1563 w 2005"/>
                <a:gd name="T5" fmla="*/ 232 h 1286"/>
                <a:gd name="T6" fmla="*/ 1513 w 2005"/>
                <a:gd name="T7" fmla="*/ 428 h 1286"/>
                <a:gd name="T8" fmla="*/ 1561 w 2005"/>
                <a:gd name="T9" fmla="*/ 560 h 1286"/>
                <a:gd name="T10" fmla="*/ 1349 w 2005"/>
                <a:gd name="T11" fmla="*/ 614 h 1286"/>
                <a:gd name="T12" fmla="*/ 1041 w 2005"/>
                <a:gd name="T13" fmla="*/ 0 h 1286"/>
                <a:gd name="T14" fmla="*/ 386 w 2005"/>
                <a:gd name="T15" fmla="*/ 406 h 1286"/>
                <a:gd name="T16" fmla="*/ 2 w 2005"/>
                <a:gd name="T17" fmla="*/ 644 h 1286"/>
                <a:gd name="T18" fmla="*/ 50 w 2005"/>
                <a:gd name="T19" fmla="*/ 944 h 1286"/>
                <a:gd name="T20" fmla="*/ 150 w 2005"/>
                <a:gd name="T21" fmla="*/ 1090 h 1286"/>
                <a:gd name="T22" fmla="*/ 442 w 2005"/>
                <a:gd name="T23" fmla="*/ 1258 h 1286"/>
                <a:gd name="T24" fmla="*/ 746 w 2005"/>
                <a:gd name="T25" fmla="*/ 1284 h 1286"/>
                <a:gd name="T26" fmla="*/ 1071 w 2005"/>
                <a:gd name="T27" fmla="*/ 1224 h 1286"/>
                <a:gd name="T28" fmla="*/ 1351 w 2005"/>
                <a:gd name="T29" fmla="*/ 1084 h 1286"/>
                <a:gd name="T30" fmla="*/ 1571 w 2005"/>
                <a:gd name="T31" fmla="*/ 862 h 1286"/>
                <a:gd name="T32" fmla="*/ 1737 w 2005"/>
                <a:gd name="T33" fmla="*/ 640 h 1286"/>
                <a:gd name="T34" fmla="*/ 1903 w 2005"/>
                <a:gd name="T35" fmla="*/ 596 h 1286"/>
                <a:gd name="T36" fmla="*/ 2005 w 2005"/>
                <a:gd name="T37" fmla="*/ 472 h 1286"/>
                <a:gd name="T38" fmla="*/ 1035 w 2005"/>
                <a:gd name="T39" fmla="*/ 616 h 1286"/>
                <a:gd name="T40" fmla="*/ 828 w 2005"/>
                <a:gd name="T41" fmla="*/ 210 h 1286"/>
                <a:gd name="T42" fmla="*/ 828 w 2005"/>
                <a:gd name="T43" fmla="*/ 412 h 1286"/>
                <a:gd name="T44" fmla="*/ 828 w 2005"/>
                <a:gd name="T45" fmla="*/ 616 h 1286"/>
                <a:gd name="T46" fmla="*/ 624 w 2005"/>
                <a:gd name="T47" fmla="*/ 412 h 1286"/>
                <a:gd name="T48" fmla="*/ 624 w 2005"/>
                <a:gd name="T49" fmla="*/ 616 h 1286"/>
                <a:gd name="T50" fmla="*/ 420 w 2005"/>
                <a:gd name="T51" fmla="*/ 412 h 1286"/>
                <a:gd name="T52" fmla="*/ 420 w 2005"/>
                <a:gd name="T53" fmla="*/ 616 h 1286"/>
                <a:gd name="T54" fmla="*/ 214 w 2005"/>
                <a:gd name="T55" fmla="*/ 616 h 1286"/>
                <a:gd name="T56" fmla="*/ 1579 w 2005"/>
                <a:gd name="T57" fmla="*/ 790 h 1286"/>
                <a:gd name="T58" fmla="*/ 1381 w 2005"/>
                <a:gd name="T59" fmla="*/ 1018 h 1286"/>
                <a:gd name="T60" fmla="*/ 1129 w 2005"/>
                <a:gd name="T61" fmla="*/ 1168 h 1286"/>
                <a:gd name="T62" fmla="*/ 796 w 2005"/>
                <a:gd name="T63" fmla="*/ 1246 h 1286"/>
                <a:gd name="T64" fmla="*/ 660 w 2005"/>
                <a:gd name="T65" fmla="*/ 1252 h 1286"/>
                <a:gd name="T66" fmla="*/ 584 w 2005"/>
                <a:gd name="T67" fmla="*/ 1250 h 1286"/>
                <a:gd name="T68" fmla="*/ 412 w 2005"/>
                <a:gd name="T69" fmla="*/ 1216 h 1286"/>
                <a:gd name="T70" fmla="*/ 158 w 2005"/>
                <a:gd name="T71" fmla="*/ 1056 h 1286"/>
                <a:gd name="T72" fmla="*/ 336 w 2005"/>
                <a:gd name="T73" fmla="*/ 1056 h 1286"/>
                <a:gd name="T74" fmla="*/ 420 w 2005"/>
                <a:gd name="T75" fmla="*/ 1048 h 1286"/>
                <a:gd name="T76" fmla="*/ 450 w 2005"/>
                <a:gd name="T77" fmla="*/ 1042 h 1286"/>
                <a:gd name="T78" fmla="*/ 476 w 2005"/>
                <a:gd name="T79" fmla="*/ 1036 h 1286"/>
                <a:gd name="T80" fmla="*/ 502 w 2005"/>
                <a:gd name="T81" fmla="*/ 1028 h 1286"/>
                <a:gd name="T82" fmla="*/ 522 w 2005"/>
                <a:gd name="T83" fmla="*/ 1016 h 1286"/>
                <a:gd name="T84" fmla="*/ 520 w 2005"/>
                <a:gd name="T85" fmla="*/ 1000 h 1286"/>
                <a:gd name="T86" fmla="*/ 504 w 2005"/>
                <a:gd name="T87" fmla="*/ 996 h 1286"/>
                <a:gd name="T88" fmla="*/ 286 w 2005"/>
                <a:gd name="T89" fmla="*/ 1026 h 1286"/>
                <a:gd name="T90" fmla="*/ 106 w 2005"/>
                <a:gd name="T91" fmla="*/ 978 h 1286"/>
                <a:gd name="T92" fmla="*/ 38 w 2005"/>
                <a:gd name="T93" fmla="*/ 770 h 1286"/>
                <a:gd name="T94" fmla="*/ 1409 w 2005"/>
                <a:gd name="T95" fmla="*/ 644 h 1286"/>
                <a:gd name="T96" fmla="*/ 1593 w 2005"/>
                <a:gd name="T97" fmla="*/ 580 h 1286"/>
                <a:gd name="T98" fmla="*/ 1573 w 2005"/>
                <a:gd name="T99" fmla="*/ 514 h 1286"/>
                <a:gd name="T100" fmla="*/ 1547 w 2005"/>
                <a:gd name="T101" fmla="*/ 418 h 1286"/>
                <a:gd name="T102" fmla="*/ 1557 w 2005"/>
                <a:gd name="T103" fmla="*/ 320 h 1286"/>
                <a:gd name="T104" fmla="*/ 1617 w 2005"/>
                <a:gd name="T105" fmla="*/ 278 h 1286"/>
                <a:gd name="T106" fmla="*/ 1679 w 2005"/>
                <a:gd name="T107" fmla="*/ 358 h 1286"/>
                <a:gd name="T108" fmla="*/ 1697 w 2005"/>
                <a:gd name="T109" fmla="*/ 400 h 1286"/>
                <a:gd name="T110" fmla="*/ 1705 w 2005"/>
                <a:gd name="T111" fmla="*/ 482 h 1286"/>
                <a:gd name="T112" fmla="*/ 1863 w 2005"/>
                <a:gd name="T113" fmla="*/ 454 h 1286"/>
                <a:gd name="T114" fmla="*/ 1937 w 2005"/>
                <a:gd name="T115" fmla="*/ 520 h 1286"/>
                <a:gd name="T116" fmla="*/ 1801 w 2005"/>
                <a:gd name="T117" fmla="*/ 60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5" h="1286">
                  <a:moveTo>
                    <a:pt x="1977" y="456"/>
                  </a:moveTo>
                  <a:lnTo>
                    <a:pt x="1977" y="456"/>
                  </a:lnTo>
                  <a:lnTo>
                    <a:pt x="1951" y="442"/>
                  </a:lnTo>
                  <a:lnTo>
                    <a:pt x="1923" y="432"/>
                  </a:lnTo>
                  <a:lnTo>
                    <a:pt x="1893" y="426"/>
                  </a:lnTo>
                  <a:lnTo>
                    <a:pt x="1861" y="420"/>
                  </a:lnTo>
                  <a:lnTo>
                    <a:pt x="1831" y="420"/>
                  </a:lnTo>
                  <a:lnTo>
                    <a:pt x="1799" y="422"/>
                  </a:lnTo>
                  <a:lnTo>
                    <a:pt x="1769" y="426"/>
                  </a:lnTo>
                  <a:lnTo>
                    <a:pt x="1739" y="434"/>
                  </a:lnTo>
                  <a:lnTo>
                    <a:pt x="1739" y="434"/>
                  </a:lnTo>
                  <a:lnTo>
                    <a:pt x="1733" y="404"/>
                  </a:lnTo>
                  <a:lnTo>
                    <a:pt x="1723" y="374"/>
                  </a:lnTo>
                  <a:lnTo>
                    <a:pt x="1711" y="346"/>
                  </a:lnTo>
                  <a:lnTo>
                    <a:pt x="1695" y="320"/>
                  </a:lnTo>
                  <a:lnTo>
                    <a:pt x="1677" y="294"/>
                  </a:lnTo>
                  <a:lnTo>
                    <a:pt x="1657" y="270"/>
                  </a:lnTo>
                  <a:lnTo>
                    <a:pt x="1635" y="248"/>
                  </a:lnTo>
                  <a:lnTo>
                    <a:pt x="1611" y="228"/>
                  </a:lnTo>
                  <a:lnTo>
                    <a:pt x="1611" y="228"/>
                  </a:lnTo>
                  <a:lnTo>
                    <a:pt x="1585" y="208"/>
                  </a:lnTo>
                  <a:lnTo>
                    <a:pt x="1585" y="208"/>
                  </a:lnTo>
                  <a:lnTo>
                    <a:pt x="1563" y="232"/>
                  </a:lnTo>
                  <a:lnTo>
                    <a:pt x="1563" y="232"/>
                  </a:lnTo>
                  <a:lnTo>
                    <a:pt x="1549" y="252"/>
                  </a:lnTo>
                  <a:lnTo>
                    <a:pt x="1537" y="274"/>
                  </a:lnTo>
                  <a:lnTo>
                    <a:pt x="1527" y="300"/>
                  </a:lnTo>
                  <a:lnTo>
                    <a:pt x="1521" y="324"/>
                  </a:lnTo>
                  <a:lnTo>
                    <a:pt x="1515" y="352"/>
                  </a:lnTo>
                  <a:lnTo>
                    <a:pt x="1513" y="378"/>
                  </a:lnTo>
                  <a:lnTo>
                    <a:pt x="1511" y="404"/>
                  </a:lnTo>
                  <a:lnTo>
                    <a:pt x="1513" y="428"/>
                  </a:lnTo>
                  <a:lnTo>
                    <a:pt x="1513" y="428"/>
                  </a:lnTo>
                  <a:lnTo>
                    <a:pt x="1519" y="462"/>
                  </a:lnTo>
                  <a:lnTo>
                    <a:pt x="1529" y="496"/>
                  </a:lnTo>
                  <a:lnTo>
                    <a:pt x="1535" y="514"/>
                  </a:lnTo>
                  <a:lnTo>
                    <a:pt x="1543" y="530"/>
                  </a:lnTo>
                  <a:lnTo>
                    <a:pt x="1551" y="546"/>
                  </a:lnTo>
                  <a:lnTo>
                    <a:pt x="1561" y="560"/>
                  </a:lnTo>
                  <a:lnTo>
                    <a:pt x="1561" y="560"/>
                  </a:lnTo>
                  <a:lnTo>
                    <a:pt x="1527" y="576"/>
                  </a:lnTo>
                  <a:lnTo>
                    <a:pt x="1493" y="590"/>
                  </a:lnTo>
                  <a:lnTo>
                    <a:pt x="1493" y="590"/>
                  </a:lnTo>
                  <a:lnTo>
                    <a:pt x="1457" y="600"/>
                  </a:lnTo>
                  <a:lnTo>
                    <a:pt x="1421" y="608"/>
                  </a:lnTo>
                  <a:lnTo>
                    <a:pt x="1385" y="612"/>
                  </a:lnTo>
                  <a:lnTo>
                    <a:pt x="1349" y="614"/>
                  </a:lnTo>
                  <a:lnTo>
                    <a:pt x="1349" y="614"/>
                  </a:lnTo>
                  <a:lnTo>
                    <a:pt x="1247" y="614"/>
                  </a:lnTo>
                  <a:lnTo>
                    <a:pt x="1247" y="614"/>
                  </a:lnTo>
                  <a:lnTo>
                    <a:pt x="1247" y="406"/>
                  </a:lnTo>
                  <a:lnTo>
                    <a:pt x="1247" y="406"/>
                  </a:lnTo>
                  <a:lnTo>
                    <a:pt x="1041" y="406"/>
                  </a:lnTo>
                  <a:lnTo>
                    <a:pt x="1041" y="406"/>
                  </a:lnTo>
                  <a:lnTo>
                    <a:pt x="1041" y="0"/>
                  </a:lnTo>
                  <a:lnTo>
                    <a:pt x="1041" y="0"/>
                  </a:lnTo>
                  <a:lnTo>
                    <a:pt x="794" y="0"/>
                  </a:lnTo>
                  <a:lnTo>
                    <a:pt x="794" y="0"/>
                  </a:lnTo>
                  <a:lnTo>
                    <a:pt x="794" y="204"/>
                  </a:lnTo>
                  <a:lnTo>
                    <a:pt x="794" y="204"/>
                  </a:lnTo>
                  <a:lnTo>
                    <a:pt x="386" y="204"/>
                  </a:lnTo>
                  <a:lnTo>
                    <a:pt x="386" y="204"/>
                  </a:lnTo>
                  <a:lnTo>
                    <a:pt x="386" y="406"/>
                  </a:lnTo>
                  <a:lnTo>
                    <a:pt x="386" y="406"/>
                  </a:lnTo>
                  <a:lnTo>
                    <a:pt x="180" y="406"/>
                  </a:lnTo>
                  <a:lnTo>
                    <a:pt x="180" y="406"/>
                  </a:lnTo>
                  <a:lnTo>
                    <a:pt x="180" y="614"/>
                  </a:lnTo>
                  <a:lnTo>
                    <a:pt x="180" y="614"/>
                  </a:lnTo>
                  <a:lnTo>
                    <a:pt x="6" y="614"/>
                  </a:lnTo>
                  <a:lnTo>
                    <a:pt x="6" y="614"/>
                  </a:lnTo>
                  <a:lnTo>
                    <a:pt x="2" y="644"/>
                  </a:lnTo>
                  <a:lnTo>
                    <a:pt x="2" y="644"/>
                  </a:lnTo>
                  <a:lnTo>
                    <a:pt x="0" y="682"/>
                  </a:lnTo>
                  <a:lnTo>
                    <a:pt x="0" y="720"/>
                  </a:lnTo>
                  <a:lnTo>
                    <a:pt x="2" y="758"/>
                  </a:lnTo>
                  <a:lnTo>
                    <a:pt x="6" y="796"/>
                  </a:lnTo>
                  <a:lnTo>
                    <a:pt x="14" y="834"/>
                  </a:lnTo>
                  <a:lnTo>
                    <a:pt x="24" y="872"/>
                  </a:lnTo>
                  <a:lnTo>
                    <a:pt x="36" y="908"/>
                  </a:lnTo>
                  <a:lnTo>
                    <a:pt x="50" y="944"/>
                  </a:lnTo>
                  <a:lnTo>
                    <a:pt x="50" y="944"/>
                  </a:lnTo>
                  <a:lnTo>
                    <a:pt x="68" y="980"/>
                  </a:lnTo>
                  <a:lnTo>
                    <a:pt x="68" y="980"/>
                  </a:lnTo>
                  <a:lnTo>
                    <a:pt x="70" y="984"/>
                  </a:lnTo>
                  <a:lnTo>
                    <a:pt x="70" y="984"/>
                  </a:lnTo>
                  <a:lnTo>
                    <a:pt x="94" y="1022"/>
                  </a:lnTo>
                  <a:lnTo>
                    <a:pt x="122" y="1058"/>
                  </a:lnTo>
                  <a:lnTo>
                    <a:pt x="150" y="1090"/>
                  </a:lnTo>
                  <a:lnTo>
                    <a:pt x="182" y="1120"/>
                  </a:lnTo>
                  <a:lnTo>
                    <a:pt x="214" y="1148"/>
                  </a:lnTo>
                  <a:lnTo>
                    <a:pt x="248" y="1172"/>
                  </a:lnTo>
                  <a:lnTo>
                    <a:pt x="284" y="1194"/>
                  </a:lnTo>
                  <a:lnTo>
                    <a:pt x="322" y="1214"/>
                  </a:lnTo>
                  <a:lnTo>
                    <a:pt x="360" y="1232"/>
                  </a:lnTo>
                  <a:lnTo>
                    <a:pt x="400" y="1246"/>
                  </a:lnTo>
                  <a:lnTo>
                    <a:pt x="442" y="1258"/>
                  </a:lnTo>
                  <a:lnTo>
                    <a:pt x="484" y="1268"/>
                  </a:lnTo>
                  <a:lnTo>
                    <a:pt x="526" y="1276"/>
                  </a:lnTo>
                  <a:lnTo>
                    <a:pt x="570" y="1282"/>
                  </a:lnTo>
                  <a:lnTo>
                    <a:pt x="614" y="1284"/>
                  </a:lnTo>
                  <a:lnTo>
                    <a:pt x="660" y="1286"/>
                  </a:lnTo>
                  <a:lnTo>
                    <a:pt x="660" y="1286"/>
                  </a:lnTo>
                  <a:lnTo>
                    <a:pt x="704" y="1286"/>
                  </a:lnTo>
                  <a:lnTo>
                    <a:pt x="746" y="1284"/>
                  </a:lnTo>
                  <a:lnTo>
                    <a:pt x="790" y="1280"/>
                  </a:lnTo>
                  <a:lnTo>
                    <a:pt x="832" y="1276"/>
                  </a:lnTo>
                  <a:lnTo>
                    <a:pt x="873" y="1270"/>
                  </a:lnTo>
                  <a:lnTo>
                    <a:pt x="915" y="1264"/>
                  </a:lnTo>
                  <a:lnTo>
                    <a:pt x="955" y="1256"/>
                  </a:lnTo>
                  <a:lnTo>
                    <a:pt x="995" y="1246"/>
                  </a:lnTo>
                  <a:lnTo>
                    <a:pt x="1033" y="1236"/>
                  </a:lnTo>
                  <a:lnTo>
                    <a:pt x="1071" y="1224"/>
                  </a:lnTo>
                  <a:lnTo>
                    <a:pt x="1109" y="1212"/>
                  </a:lnTo>
                  <a:lnTo>
                    <a:pt x="1147" y="1198"/>
                  </a:lnTo>
                  <a:lnTo>
                    <a:pt x="1183" y="1182"/>
                  </a:lnTo>
                  <a:lnTo>
                    <a:pt x="1217" y="1164"/>
                  </a:lnTo>
                  <a:lnTo>
                    <a:pt x="1253" y="1146"/>
                  </a:lnTo>
                  <a:lnTo>
                    <a:pt x="1285" y="1128"/>
                  </a:lnTo>
                  <a:lnTo>
                    <a:pt x="1319" y="1106"/>
                  </a:lnTo>
                  <a:lnTo>
                    <a:pt x="1351" y="1084"/>
                  </a:lnTo>
                  <a:lnTo>
                    <a:pt x="1381" y="1062"/>
                  </a:lnTo>
                  <a:lnTo>
                    <a:pt x="1411" y="1036"/>
                  </a:lnTo>
                  <a:lnTo>
                    <a:pt x="1441" y="1012"/>
                  </a:lnTo>
                  <a:lnTo>
                    <a:pt x="1469" y="984"/>
                  </a:lnTo>
                  <a:lnTo>
                    <a:pt x="1497" y="956"/>
                  </a:lnTo>
                  <a:lnTo>
                    <a:pt x="1523" y="926"/>
                  </a:lnTo>
                  <a:lnTo>
                    <a:pt x="1547" y="894"/>
                  </a:lnTo>
                  <a:lnTo>
                    <a:pt x="1571" y="862"/>
                  </a:lnTo>
                  <a:lnTo>
                    <a:pt x="1595" y="828"/>
                  </a:lnTo>
                  <a:lnTo>
                    <a:pt x="1617" y="794"/>
                  </a:lnTo>
                  <a:lnTo>
                    <a:pt x="1637" y="758"/>
                  </a:lnTo>
                  <a:lnTo>
                    <a:pt x="1657" y="720"/>
                  </a:lnTo>
                  <a:lnTo>
                    <a:pt x="1675" y="680"/>
                  </a:lnTo>
                  <a:lnTo>
                    <a:pt x="1693" y="640"/>
                  </a:lnTo>
                  <a:lnTo>
                    <a:pt x="1693" y="640"/>
                  </a:lnTo>
                  <a:lnTo>
                    <a:pt x="1737" y="640"/>
                  </a:lnTo>
                  <a:lnTo>
                    <a:pt x="1759" y="640"/>
                  </a:lnTo>
                  <a:lnTo>
                    <a:pt x="1781" y="638"/>
                  </a:lnTo>
                  <a:lnTo>
                    <a:pt x="1803" y="634"/>
                  </a:lnTo>
                  <a:lnTo>
                    <a:pt x="1823" y="628"/>
                  </a:lnTo>
                  <a:lnTo>
                    <a:pt x="1845" y="622"/>
                  </a:lnTo>
                  <a:lnTo>
                    <a:pt x="1865" y="614"/>
                  </a:lnTo>
                  <a:lnTo>
                    <a:pt x="1883" y="606"/>
                  </a:lnTo>
                  <a:lnTo>
                    <a:pt x="1903" y="596"/>
                  </a:lnTo>
                  <a:lnTo>
                    <a:pt x="1919" y="584"/>
                  </a:lnTo>
                  <a:lnTo>
                    <a:pt x="1937" y="570"/>
                  </a:lnTo>
                  <a:lnTo>
                    <a:pt x="1953" y="556"/>
                  </a:lnTo>
                  <a:lnTo>
                    <a:pt x="1967" y="538"/>
                  </a:lnTo>
                  <a:lnTo>
                    <a:pt x="1979" y="520"/>
                  </a:lnTo>
                  <a:lnTo>
                    <a:pt x="1991" y="500"/>
                  </a:lnTo>
                  <a:lnTo>
                    <a:pt x="1991" y="500"/>
                  </a:lnTo>
                  <a:lnTo>
                    <a:pt x="2005" y="472"/>
                  </a:lnTo>
                  <a:lnTo>
                    <a:pt x="1977" y="456"/>
                  </a:lnTo>
                  <a:close/>
                  <a:moveTo>
                    <a:pt x="1035" y="440"/>
                  </a:moveTo>
                  <a:lnTo>
                    <a:pt x="1035" y="440"/>
                  </a:lnTo>
                  <a:lnTo>
                    <a:pt x="1213" y="440"/>
                  </a:lnTo>
                  <a:lnTo>
                    <a:pt x="1213" y="440"/>
                  </a:lnTo>
                  <a:lnTo>
                    <a:pt x="1213" y="616"/>
                  </a:lnTo>
                  <a:lnTo>
                    <a:pt x="1213" y="616"/>
                  </a:lnTo>
                  <a:lnTo>
                    <a:pt x="1035" y="616"/>
                  </a:lnTo>
                  <a:lnTo>
                    <a:pt x="1035" y="440"/>
                  </a:lnTo>
                  <a:close/>
                  <a:moveTo>
                    <a:pt x="828" y="34"/>
                  </a:moveTo>
                  <a:lnTo>
                    <a:pt x="828" y="34"/>
                  </a:lnTo>
                  <a:lnTo>
                    <a:pt x="1007" y="34"/>
                  </a:lnTo>
                  <a:lnTo>
                    <a:pt x="1007" y="34"/>
                  </a:lnTo>
                  <a:lnTo>
                    <a:pt x="1007" y="210"/>
                  </a:lnTo>
                  <a:lnTo>
                    <a:pt x="1007" y="210"/>
                  </a:lnTo>
                  <a:lnTo>
                    <a:pt x="828" y="210"/>
                  </a:lnTo>
                  <a:lnTo>
                    <a:pt x="828" y="34"/>
                  </a:lnTo>
                  <a:close/>
                  <a:moveTo>
                    <a:pt x="828" y="236"/>
                  </a:moveTo>
                  <a:lnTo>
                    <a:pt x="828" y="236"/>
                  </a:lnTo>
                  <a:lnTo>
                    <a:pt x="1007" y="236"/>
                  </a:lnTo>
                  <a:lnTo>
                    <a:pt x="1007" y="236"/>
                  </a:lnTo>
                  <a:lnTo>
                    <a:pt x="1007" y="412"/>
                  </a:lnTo>
                  <a:lnTo>
                    <a:pt x="1007" y="412"/>
                  </a:lnTo>
                  <a:lnTo>
                    <a:pt x="828" y="412"/>
                  </a:lnTo>
                  <a:lnTo>
                    <a:pt x="828" y="236"/>
                  </a:lnTo>
                  <a:close/>
                  <a:moveTo>
                    <a:pt x="828" y="440"/>
                  </a:moveTo>
                  <a:lnTo>
                    <a:pt x="828" y="440"/>
                  </a:lnTo>
                  <a:lnTo>
                    <a:pt x="1007" y="440"/>
                  </a:lnTo>
                  <a:lnTo>
                    <a:pt x="1007" y="440"/>
                  </a:lnTo>
                  <a:lnTo>
                    <a:pt x="1007" y="616"/>
                  </a:lnTo>
                  <a:lnTo>
                    <a:pt x="1007" y="616"/>
                  </a:lnTo>
                  <a:lnTo>
                    <a:pt x="828" y="616"/>
                  </a:lnTo>
                  <a:lnTo>
                    <a:pt x="828" y="440"/>
                  </a:lnTo>
                  <a:close/>
                  <a:moveTo>
                    <a:pt x="624" y="236"/>
                  </a:moveTo>
                  <a:lnTo>
                    <a:pt x="624" y="236"/>
                  </a:lnTo>
                  <a:lnTo>
                    <a:pt x="802" y="236"/>
                  </a:lnTo>
                  <a:lnTo>
                    <a:pt x="802" y="236"/>
                  </a:lnTo>
                  <a:lnTo>
                    <a:pt x="802" y="412"/>
                  </a:lnTo>
                  <a:lnTo>
                    <a:pt x="802" y="412"/>
                  </a:lnTo>
                  <a:lnTo>
                    <a:pt x="624" y="412"/>
                  </a:lnTo>
                  <a:lnTo>
                    <a:pt x="624" y="236"/>
                  </a:lnTo>
                  <a:close/>
                  <a:moveTo>
                    <a:pt x="624" y="440"/>
                  </a:moveTo>
                  <a:lnTo>
                    <a:pt x="624" y="440"/>
                  </a:lnTo>
                  <a:lnTo>
                    <a:pt x="802" y="440"/>
                  </a:lnTo>
                  <a:lnTo>
                    <a:pt x="802" y="440"/>
                  </a:lnTo>
                  <a:lnTo>
                    <a:pt x="802" y="616"/>
                  </a:lnTo>
                  <a:lnTo>
                    <a:pt x="802" y="616"/>
                  </a:lnTo>
                  <a:lnTo>
                    <a:pt x="624" y="616"/>
                  </a:lnTo>
                  <a:lnTo>
                    <a:pt x="624" y="440"/>
                  </a:lnTo>
                  <a:close/>
                  <a:moveTo>
                    <a:pt x="420" y="236"/>
                  </a:moveTo>
                  <a:lnTo>
                    <a:pt x="420" y="236"/>
                  </a:lnTo>
                  <a:lnTo>
                    <a:pt x="596" y="236"/>
                  </a:lnTo>
                  <a:lnTo>
                    <a:pt x="596" y="236"/>
                  </a:lnTo>
                  <a:lnTo>
                    <a:pt x="596" y="412"/>
                  </a:lnTo>
                  <a:lnTo>
                    <a:pt x="596" y="412"/>
                  </a:lnTo>
                  <a:lnTo>
                    <a:pt x="420" y="412"/>
                  </a:lnTo>
                  <a:lnTo>
                    <a:pt x="420" y="236"/>
                  </a:lnTo>
                  <a:close/>
                  <a:moveTo>
                    <a:pt x="420" y="440"/>
                  </a:moveTo>
                  <a:lnTo>
                    <a:pt x="420" y="440"/>
                  </a:lnTo>
                  <a:lnTo>
                    <a:pt x="596" y="440"/>
                  </a:lnTo>
                  <a:lnTo>
                    <a:pt x="596" y="440"/>
                  </a:lnTo>
                  <a:lnTo>
                    <a:pt x="596" y="616"/>
                  </a:lnTo>
                  <a:lnTo>
                    <a:pt x="596" y="616"/>
                  </a:lnTo>
                  <a:lnTo>
                    <a:pt x="420" y="616"/>
                  </a:lnTo>
                  <a:lnTo>
                    <a:pt x="420" y="440"/>
                  </a:lnTo>
                  <a:close/>
                  <a:moveTo>
                    <a:pt x="214" y="440"/>
                  </a:moveTo>
                  <a:lnTo>
                    <a:pt x="214" y="440"/>
                  </a:lnTo>
                  <a:lnTo>
                    <a:pt x="392" y="440"/>
                  </a:lnTo>
                  <a:lnTo>
                    <a:pt x="392" y="440"/>
                  </a:lnTo>
                  <a:lnTo>
                    <a:pt x="392" y="616"/>
                  </a:lnTo>
                  <a:lnTo>
                    <a:pt x="392" y="616"/>
                  </a:lnTo>
                  <a:lnTo>
                    <a:pt x="214" y="616"/>
                  </a:lnTo>
                  <a:lnTo>
                    <a:pt x="214" y="440"/>
                  </a:lnTo>
                  <a:close/>
                  <a:moveTo>
                    <a:pt x="1669" y="606"/>
                  </a:moveTo>
                  <a:lnTo>
                    <a:pt x="1669" y="606"/>
                  </a:lnTo>
                  <a:lnTo>
                    <a:pt x="1653" y="646"/>
                  </a:lnTo>
                  <a:lnTo>
                    <a:pt x="1637" y="684"/>
                  </a:lnTo>
                  <a:lnTo>
                    <a:pt x="1619" y="720"/>
                  </a:lnTo>
                  <a:lnTo>
                    <a:pt x="1599" y="756"/>
                  </a:lnTo>
                  <a:lnTo>
                    <a:pt x="1579" y="790"/>
                  </a:lnTo>
                  <a:lnTo>
                    <a:pt x="1557" y="824"/>
                  </a:lnTo>
                  <a:lnTo>
                    <a:pt x="1535" y="854"/>
                  </a:lnTo>
                  <a:lnTo>
                    <a:pt x="1513" y="886"/>
                  </a:lnTo>
                  <a:lnTo>
                    <a:pt x="1487" y="914"/>
                  </a:lnTo>
                  <a:lnTo>
                    <a:pt x="1463" y="942"/>
                  </a:lnTo>
                  <a:lnTo>
                    <a:pt x="1437" y="968"/>
                  </a:lnTo>
                  <a:lnTo>
                    <a:pt x="1409" y="994"/>
                  </a:lnTo>
                  <a:lnTo>
                    <a:pt x="1381" y="1018"/>
                  </a:lnTo>
                  <a:lnTo>
                    <a:pt x="1353" y="1042"/>
                  </a:lnTo>
                  <a:lnTo>
                    <a:pt x="1323" y="1064"/>
                  </a:lnTo>
                  <a:lnTo>
                    <a:pt x="1293" y="1084"/>
                  </a:lnTo>
                  <a:lnTo>
                    <a:pt x="1261" y="1102"/>
                  </a:lnTo>
                  <a:lnTo>
                    <a:pt x="1229" y="1120"/>
                  </a:lnTo>
                  <a:lnTo>
                    <a:pt x="1197" y="1138"/>
                  </a:lnTo>
                  <a:lnTo>
                    <a:pt x="1163" y="1154"/>
                  </a:lnTo>
                  <a:lnTo>
                    <a:pt x="1129" y="1168"/>
                  </a:lnTo>
                  <a:lnTo>
                    <a:pt x="1095" y="1182"/>
                  </a:lnTo>
                  <a:lnTo>
                    <a:pt x="1059" y="1194"/>
                  </a:lnTo>
                  <a:lnTo>
                    <a:pt x="1023" y="1204"/>
                  </a:lnTo>
                  <a:lnTo>
                    <a:pt x="987" y="1214"/>
                  </a:lnTo>
                  <a:lnTo>
                    <a:pt x="949" y="1224"/>
                  </a:lnTo>
                  <a:lnTo>
                    <a:pt x="913" y="1230"/>
                  </a:lnTo>
                  <a:lnTo>
                    <a:pt x="875" y="1238"/>
                  </a:lnTo>
                  <a:lnTo>
                    <a:pt x="796" y="1246"/>
                  </a:lnTo>
                  <a:lnTo>
                    <a:pt x="716" y="1252"/>
                  </a:lnTo>
                  <a:lnTo>
                    <a:pt x="716" y="1252"/>
                  </a:lnTo>
                  <a:lnTo>
                    <a:pt x="716" y="1252"/>
                  </a:lnTo>
                  <a:lnTo>
                    <a:pt x="708" y="1252"/>
                  </a:lnTo>
                  <a:lnTo>
                    <a:pt x="708" y="1252"/>
                  </a:lnTo>
                  <a:lnTo>
                    <a:pt x="698" y="1252"/>
                  </a:lnTo>
                  <a:lnTo>
                    <a:pt x="698" y="1252"/>
                  </a:lnTo>
                  <a:lnTo>
                    <a:pt x="660" y="1252"/>
                  </a:lnTo>
                  <a:lnTo>
                    <a:pt x="660" y="1252"/>
                  </a:lnTo>
                  <a:lnTo>
                    <a:pt x="630" y="1252"/>
                  </a:lnTo>
                  <a:lnTo>
                    <a:pt x="630" y="1252"/>
                  </a:lnTo>
                  <a:lnTo>
                    <a:pt x="614" y="1252"/>
                  </a:lnTo>
                  <a:lnTo>
                    <a:pt x="614" y="1252"/>
                  </a:lnTo>
                  <a:lnTo>
                    <a:pt x="600" y="1250"/>
                  </a:lnTo>
                  <a:lnTo>
                    <a:pt x="584" y="1250"/>
                  </a:lnTo>
                  <a:lnTo>
                    <a:pt x="584" y="1250"/>
                  </a:lnTo>
                  <a:lnTo>
                    <a:pt x="582" y="1248"/>
                  </a:lnTo>
                  <a:lnTo>
                    <a:pt x="580" y="1248"/>
                  </a:lnTo>
                  <a:lnTo>
                    <a:pt x="580" y="1248"/>
                  </a:lnTo>
                  <a:lnTo>
                    <a:pt x="542" y="1244"/>
                  </a:lnTo>
                  <a:lnTo>
                    <a:pt x="508" y="1240"/>
                  </a:lnTo>
                  <a:lnTo>
                    <a:pt x="474" y="1232"/>
                  </a:lnTo>
                  <a:lnTo>
                    <a:pt x="442" y="1226"/>
                  </a:lnTo>
                  <a:lnTo>
                    <a:pt x="412" y="1216"/>
                  </a:lnTo>
                  <a:lnTo>
                    <a:pt x="384" y="1206"/>
                  </a:lnTo>
                  <a:lnTo>
                    <a:pt x="356" y="1194"/>
                  </a:lnTo>
                  <a:lnTo>
                    <a:pt x="330" y="1182"/>
                  </a:lnTo>
                  <a:lnTo>
                    <a:pt x="306" y="1170"/>
                  </a:lnTo>
                  <a:lnTo>
                    <a:pt x="282" y="1156"/>
                  </a:lnTo>
                  <a:lnTo>
                    <a:pt x="238" y="1126"/>
                  </a:lnTo>
                  <a:lnTo>
                    <a:pt x="196" y="1092"/>
                  </a:lnTo>
                  <a:lnTo>
                    <a:pt x="158" y="1056"/>
                  </a:lnTo>
                  <a:lnTo>
                    <a:pt x="158" y="1056"/>
                  </a:lnTo>
                  <a:lnTo>
                    <a:pt x="208" y="1058"/>
                  </a:lnTo>
                  <a:lnTo>
                    <a:pt x="254" y="1058"/>
                  </a:lnTo>
                  <a:lnTo>
                    <a:pt x="254" y="1058"/>
                  </a:lnTo>
                  <a:lnTo>
                    <a:pt x="292" y="1058"/>
                  </a:lnTo>
                  <a:lnTo>
                    <a:pt x="328" y="1056"/>
                  </a:lnTo>
                  <a:lnTo>
                    <a:pt x="328" y="1056"/>
                  </a:lnTo>
                  <a:lnTo>
                    <a:pt x="336" y="1056"/>
                  </a:lnTo>
                  <a:lnTo>
                    <a:pt x="336" y="1056"/>
                  </a:lnTo>
                  <a:lnTo>
                    <a:pt x="336" y="1056"/>
                  </a:lnTo>
                  <a:lnTo>
                    <a:pt x="336" y="1056"/>
                  </a:lnTo>
                  <a:lnTo>
                    <a:pt x="400" y="1050"/>
                  </a:lnTo>
                  <a:lnTo>
                    <a:pt x="400" y="1050"/>
                  </a:lnTo>
                  <a:lnTo>
                    <a:pt x="400" y="1050"/>
                  </a:lnTo>
                  <a:lnTo>
                    <a:pt x="420" y="1048"/>
                  </a:lnTo>
                  <a:lnTo>
                    <a:pt x="420" y="1048"/>
                  </a:lnTo>
                  <a:lnTo>
                    <a:pt x="420" y="1046"/>
                  </a:lnTo>
                  <a:lnTo>
                    <a:pt x="420" y="1046"/>
                  </a:lnTo>
                  <a:lnTo>
                    <a:pt x="430" y="1046"/>
                  </a:lnTo>
                  <a:lnTo>
                    <a:pt x="438" y="1044"/>
                  </a:lnTo>
                  <a:lnTo>
                    <a:pt x="438" y="1044"/>
                  </a:lnTo>
                  <a:lnTo>
                    <a:pt x="442" y="1044"/>
                  </a:lnTo>
                  <a:lnTo>
                    <a:pt x="442" y="1044"/>
                  </a:lnTo>
                  <a:lnTo>
                    <a:pt x="450" y="1042"/>
                  </a:lnTo>
                  <a:lnTo>
                    <a:pt x="456" y="1040"/>
                  </a:lnTo>
                  <a:lnTo>
                    <a:pt x="456" y="1040"/>
                  </a:lnTo>
                  <a:lnTo>
                    <a:pt x="460" y="1040"/>
                  </a:lnTo>
                  <a:lnTo>
                    <a:pt x="460" y="1040"/>
                  </a:lnTo>
                  <a:lnTo>
                    <a:pt x="468" y="1038"/>
                  </a:lnTo>
                  <a:lnTo>
                    <a:pt x="474" y="1036"/>
                  </a:lnTo>
                  <a:lnTo>
                    <a:pt x="474" y="1036"/>
                  </a:lnTo>
                  <a:lnTo>
                    <a:pt x="476" y="1036"/>
                  </a:lnTo>
                  <a:lnTo>
                    <a:pt x="476" y="1036"/>
                  </a:lnTo>
                  <a:lnTo>
                    <a:pt x="484" y="1034"/>
                  </a:lnTo>
                  <a:lnTo>
                    <a:pt x="490" y="1032"/>
                  </a:lnTo>
                  <a:lnTo>
                    <a:pt x="490" y="1032"/>
                  </a:lnTo>
                  <a:lnTo>
                    <a:pt x="492" y="1032"/>
                  </a:lnTo>
                  <a:lnTo>
                    <a:pt x="492" y="1032"/>
                  </a:lnTo>
                  <a:lnTo>
                    <a:pt x="492" y="1032"/>
                  </a:lnTo>
                  <a:lnTo>
                    <a:pt x="502" y="1028"/>
                  </a:lnTo>
                  <a:lnTo>
                    <a:pt x="502" y="1028"/>
                  </a:lnTo>
                  <a:lnTo>
                    <a:pt x="508" y="1026"/>
                  </a:lnTo>
                  <a:lnTo>
                    <a:pt x="514" y="1024"/>
                  </a:lnTo>
                  <a:lnTo>
                    <a:pt x="514" y="1024"/>
                  </a:lnTo>
                  <a:lnTo>
                    <a:pt x="518" y="1024"/>
                  </a:lnTo>
                  <a:lnTo>
                    <a:pt x="520" y="1022"/>
                  </a:lnTo>
                  <a:lnTo>
                    <a:pt x="520" y="1022"/>
                  </a:lnTo>
                  <a:lnTo>
                    <a:pt x="522" y="1016"/>
                  </a:lnTo>
                  <a:lnTo>
                    <a:pt x="524" y="1012"/>
                  </a:lnTo>
                  <a:lnTo>
                    <a:pt x="524" y="1012"/>
                  </a:lnTo>
                  <a:lnTo>
                    <a:pt x="524" y="1004"/>
                  </a:lnTo>
                  <a:lnTo>
                    <a:pt x="522" y="1002"/>
                  </a:lnTo>
                  <a:lnTo>
                    <a:pt x="522" y="1002"/>
                  </a:lnTo>
                  <a:lnTo>
                    <a:pt x="522" y="1000"/>
                  </a:lnTo>
                  <a:lnTo>
                    <a:pt x="520" y="1000"/>
                  </a:lnTo>
                  <a:lnTo>
                    <a:pt x="520" y="1000"/>
                  </a:lnTo>
                  <a:lnTo>
                    <a:pt x="518" y="998"/>
                  </a:lnTo>
                  <a:lnTo>
                    <a:pt x="516" y="996"/>
                  </a:lnTo>
                  <a:lnTo>
                    <a:pt x="516" y="996"/>
                  </a:lnTo>
                  <a:lnTo>
                    <a:pt x="510" y="994"/>
                  </a:lnTo>
                  <a:lnTo>
                    <a:pt x="510" y="994"/>
                  </a:lnTo>
                  <a:lnTo>
                    <a:pt x="508" y="994"/>
                  </a:lnTo>
                  <a:lnTo>
                    <a:pt x="504" y="996"/>
                  </a:lnTo>
                  <a:lnTo>
                    <a:pt x="504" y="996"/>
                  </a:lnTo>
                  <a:lnTo>
                    <a:pt x="458" y="1008"/>
                  </a:lnTo>
                  <a:lnTo>
                    <a:pt x="458" y="1008"/>
                  </a:lnTo>
                  <a:lnTo>
                    <a:pt x="434" y="1014"/>
                  </a:lnTo>
                  <a:lnTo>
                    <a:pt x="408" y="1018"/>
                  </a:lnTo>
                  <a:lnTo>
                    <a:pt x="350" y="1024"/>
                  </a:lnTo>
                  <a:lnTo>
                    <a:pt x="350" y="1024"/>
                  </a:lnTo>
                  <a:lnTo>
                    <a:pt x="318" y="1026"/>
                  </a:lnTo>
                  <a:lnTo>
                    <a:pt x="286" y="1026"/>
                  </a:lnTo>
                  <a:lnTo>
                    <a:pt x="286" y="1026"/>
                  </a:lnTo>
                  <a:lnTo>
                    <a:pt x="286" y="1026"/>
                  </a:lnTo>
                  <a:lnTo>
                    <a:pt x="286" y="1026"/>
                  </a:lnTo>
                  <a:lnTo>
                    <a:pt x="250" y="1026"/>
                  </a:lnTo>
                  <a:lnTo>
                    <a:pt x="214" y="1026"/>
                  </a:lnTo>
                  <a:lnTo>
                    <a:pt x="136" y="1024"/>
                  </a:lnTo>
                  <a:lnTo>
                    <a:pt x="136" y="1024"/>
                  </a:lnTo>
                  <a:lnTo>
                    <a:pt x="106" y="978"/>
                  </a:lnTo>
                  <a:lnTo>
                    <a:pt x="106" y="978"/>
                  </a:lnTo>
                  <a:lnTo>
                    <a:pt x="90" y="950"/>
                  </a:lnTo>
                  <a:lnTo>
                    <a:pt x="90" y="950"/>
                  </a:lnTo>
                  <a:lnTo>
                    <a:pt x="74" y="916"/>
                  </a:lnTo>
                  <a:lnTo>
                    <a:pt x="62" y="882"/>
                  </a:lnTo>
                  <a:lnTo>
                    <a:pt x="50" y="846"/>
                  </a:lnTo>
                  <a:lnTo>
                    <a:pt x="42" y="808"/>
                  </a:lnTo>
                  <a:lnTo>
                    <a:pt x="38" y="770"/>
                  </a:lnTo>
                  <a:lnTo>
                    <a:pt x="34" y="730"/>
                  </a:lnTo>
                  <a:lnTo>
                    <a:pt x="34" y="690"/>
                  </a:lnTo>
                  <a:lnTo>
                    <a:pt x="36" y="648"/>
                  </a:lnTo>
                  <a:lnTo>
                    <a:pt x="36" y="648"/>
                  </a:lnTo>
                  <a:lnTo>
                    <a:pt x="1349" y="648"/>
                  </a:lnTo>
                  <a:lnTo>
                    <a:pt x="1349" y="648"/>
                  </a:lnTo>
                  <a:lnTo>
                    <a:pt x="1379" y="646"/>
                  </a:lnTo>
                  <a:lnTo>
                    <a:pt x="1409" y="644"/>
                  </a:lnTo>
                  <a:lnTo>
                    <a:pt x="1439" y="640"/>
                  </a:lnTo>
                  <a:lnTo>
                    <a:pt x="1467" y="634"/>
                  </a:lnTo>
                  <a:lnTo>
                    <a:pt x="1495" y="626"/>
                  </a:lnTo>
                  <a:lnTo>
                    <a:pt x="1521" y="616"/>
                  </a:lnTo>
                  <a:lnTo>
                    <a:pt x="1543" y="606"/>
                  </a:lnTo>
                  <a:lnTo>
                    <a:pt x="1565" y="596"/>
                  </a:lnTo>
                  <a:lnTo>
                    <a:pt x="1565" y="596"/>
                  </a:lnTo>
                  <a:lnTo>
                    <a:pt x="1593" y="580"/>
                  </a:lnTo>
                  <a:lnTo>
                    <a:pt x="1613" y="564"/>
                  </a:lnTo>
                  <a:lnTo>
                    <a:pt x="1613" y="564"/>
                  </a:lnTo>
                  <a:lnTo>
                    <a:pt x="1597" y="548"/>
                  </a:lnTo>
                  <a:lnTo>
                    <a:pt x="1583" y="532"/>
                  </a:lnTo>
                  <a:lnTo>
                    <a:pt x="1583" y="532"/>
                  </a:lnTo>
                  <a:lnTo>
                    <a:pt x="1577" y="522"/>
                  </a:lnTo>
                  <a:lnTo>
                    <a:pt x="1573" y="514"/>
                  </a:lnTo>
                  <a:lnTo>
                    <a:pt x="1573" y="514"/>
                  </a:lnTo>
                  <a:lnTo>
                    <a:pt x="1567" y="504"/>
                  </a:lnTo>
                  <a:lnTo>
                    <a:pt x="1567" y="504"/>
                  </a:lnTo>
                  <a:lnTo>
                    <a:pt x="1559" y="484"/>
                  </a:lnTo>
                  <a:lnTo>
                    <a:pt x="1559" y="484"/>
                  </a:lnTo>
                  <a:lnTo>
                    <a:pt x="1553" y="462"/>
                  </a:lnTo>
                  <a:lnTo>
                    <a:pt x="1549" y="440"/>
                  </a:lnTo>
                  <a:lnTo>
                    <a:pt x="1549" y="440"/>
                  </a:lnTo>
                  <a:lnTo>
                    <a:pt x="1547" y="418"/>
                  </a:lnTo>
                  <a:lnTo>
                    <a:pt x="1545" y="396"/>
                  </a:lnTo>
                  <a:lnTo>
                    <a:pt x="1545" y="396"/>
                  </a:lnTo>
                  <a:lnTo>
                    <a:pt x="1547" y="384"/>
                  </a:lnTo>
                  <a:lnTo>
                    <a:pt x="1547" y="374"/>
                  </a:lnTo>
                  <a:lnTo>
                    <a:pt x="1547" y="374"/>
                  </a:lnTo>
                  <a:lnTo>
                    <a:pt x="1551" y="346"/>
                  </a:lnTo>
                  <a:lnTo>
                    <a:pt x="1553" y="332"/>
                  </a:lnTo>
                  <a:lnTo>
                    <a:pt x="1557" y="320"/>
                  </a:lnTo>
                  <a:lnTo>
                    <a:pt x="1557" y="320"/>
                  </a:lnTo>
                  <a:lnTo>
                    <a:pt x="1561" y="306"/>
                  </a:lnTo>
                  <a:lnTo>
                    <a:pt x="1567" y="292"/>
                  </a:lnTo>
                  <a:lnTo>
                    <a:pt x="1567" y="292"/>
                  </a:lnTo>
                  <a:lnTo>
                    <a:pt x="1577" y="272"/>
                  </a:lnTo>
                  <a:lnTo>
                    <a:pt x="1589" y="254"/>
                  </a:lnTo>
                  <a:lnTo>
                    <a:pt x="1589" y="254"/>
                  </a:lnTo>
                  <a:lnTo>
                    <a:pt x="1617" y="278"/>
                  </a:lnTo>
                  <a:lnTo>
                    <a:pt x="1633" y="294"/>
                  </a:lnTo>
                  <a:lnTo>
                    <a:pt x="1647" y="310"/>
                  </a:lnTo>
                  <a:lnTo>
                    <a:pt x="1647" y="310"/>
                  </a:lnTo>
                  <a:lnTo>
                    <a:pt x="1649" y="312"/>
                  </a:lnTo>
                  <a:lnTo>
                    <a:pt x="1651" y="316"/>
                  </a:lnTo>
                  <a:lnTo>
                    <a:pt x="1651" y="316"/>
                  </a:lnTo>
                  <a:lnTo>
                    <a:pt x="1665" y="336"/>
                  </a:lnTo>
                  <a:lnTo>
                    <a:pt x="1679" y="358"/>
                  </a:lnTo>
                  <a:lnTo>
                    <a:pt x="1679" y="358"/>
                  </a:lnTo>
                  <a:lnTo>
                    <a:pt x="1681" y="362"/>
                  </a:lnTo>
                  <a:lnTo>
                    <a:pt x="1683" y="366"/>
                  </a:lnTo>
                  <a:lnTo>
                    <a:pt x="1683" y="366"/>
                  </a:lnTo>
                  <a:lnTo>
                    <a:pt x="1695" y="392"/>
                  </a:lnTo>
                  <a:lnTo>
                    <a:pt x="1695" y="392"/>
                  </a:lnTo>
                  <a:lnTo>
                    <a:pt x="1697" y="396"/>
                  </a:lnTo>
                  <a:lnTo>
                    <a:pt x="1697" y="400"/>
                  </a:lnTo>
                  <a:lnTo>
                    <a:pt x="1697" y="400"/>
                  </a:lnTo>
                  <a:lnTo>
                    <a:pt x="1703" y="422"/>
                  </a:lnTo>
                  <a:lnTo>
                    <a:pt x="1705" y="432"/>
                  </a:lnTo>
                  <a:lnTo>
                    <a:pt x="1705" y="444"/>
                  </a:lnTo>
                  <a:lnTo>
                    <a:pt x="1705" y="444"/>
                  </a:lnTo>
                  <a:lnTo>
                    <a:pt x="1707" y="462"/>
                  </a:lnTo>
                  <a:lnTo>
                    <a:pt x="1705" y="482"/>
                  </a:lnTo>
                  <a:lnTo>
                    <a:pt x="1705" y="482"/>
                  </a:lnTo>
                  <a:lnTo>
                    <a:pt x="1713" y="480"/>
                  </a:lnTo>
                  <a:lnTo>
                    <a:pt x="1713" y="480"/>
                  </a:lnTo>
                  <a:lnTo>
                    <a:pt x="1713" y="480"/>
                  </a:lnTo>
                  <a:lnTo>
                    <a:pt x="1739" y="470"/>
                  </a:lnTo>
                  <a:lnTo>
                    <a:pt x="1767" y="462"/>
                  </a:lnTo>
                  <a:lnTo>
                    <a:pt x="1797" y="456"/>
                  </a:lnTo>
                  <a:lnTo>
                    <a:pt x="1831" y="454"/>
                  </a:lnTo>
                  <a:lnTo>
                    <a:pt x="1863" y="454"/>
                  </a:lnTo>
                  <a:lnTo>
                    <a:pt x="1895" y="460"/>
                  </a:lnTo>
                  <a:lnTo>
                    <a:pt x="1913" y="464"/>
                  </a:lnTo>
                  <a:lnTo>
                    <a:pt x="1929" y="470"/>
                  </a:lnTo>
                  <a:lnTo>
                    <a:pt x="1943" y="476"/>
                  </a:lnTo>
                  <a:lnTo>
                    <a:pt x="1959" y="484"/>
                  </a:lnTo>
                  <a:lnTo>
                    <a:pt x="1959" y="484"/>
                  </a:lnTo>
                  <a:lnTo>
                    <a:pt x="1949" y="502"/>
                  </a:lnTo>
                  <a:lnTo>
                    <a:pt x="1937" y="520"/>
                  </a:lnTo>
                  <a:lnTo>
                    <a:pt x="1923" y="534"/>
                  </a:lnTo>
                  <a:lnTo>
                    <a:pt x="1909" y="548"/>
                  </a:lnTo>
                  <a:lnTo>
                    <a:pt x="1893" y="560"/>
                  </a:lnTo>
                  <a:lnTo>
                    <a:pt x="1877" y="572"/>
                  </a:lnTo>
                  <a:lnTo>
                    <a:pt x="1859" y="580"/>
                  </a:lnTo>
                  <a:lnTo>
                    <a:pt x="1841" y="588"/>
                  </a:lnTo>
                  <a:lnTo>
                    <a:pt x="1821" y="594"/>
                  </a:lnTo>
                  <a:lnTo>
                    <a:pt x="1801" y="600"/>
                  </a:lnTo>
                  <a:lnTo>
                    <a:pt x="1779" y="604"/>
                  </a:lnTo>
                  <a:lnTo>
                    <a:pt x="1759" y="606"/>
                  </a:lnTo>
                  <a:lnTo>
                    <a:pt x="1715" y="608"/>
                  </a:lnTo>
                  <a:lnTo>
                    <a:pt x="1669" y="606"/>
                  </a:lnTo>
                  <a:lnTo>
                    <a:pt x="1669" y="6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67" name="Freeform 50">
              <a:extLst>
                <a:ext uri="{FF2B5EF4-FFF2-40B4-BE49-F238E27FC236}">
                  <a16:creationId xmlns:a16="http://schemas.microsoft.com/office/drawing/2014/main" id="{76DE1D80-DAA0-4F0F-B3C5-AB74FC9892DD}"/>
                </a:ext>
              </a:extLst>
            </p:cNvPr>
            <p:cNvSpPr>
              <a:spLocks/>
            </p:cNvSpPr>
            <p:nvPr/>
          </p:nvSpPr>
          <p:spPr bwMode="auto">
            <a:xfrm>
              <a:off x="3026"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68" name="Freeform 51">
              <a:extLst>
                <a:ext uri="{FF2B5EF4-FFF2-40B4-BE49-F238E27FC236}">
                  <a16:creationId xmlns:a16="http://schemas.microsoft.com/office/drawing/2014/main" id="{B1A36C27-631E-49D7-A9A3-984E3AE2A270}"/>
                </a:ext>
              </a:extLst>
            </p:cNvPr>
            <p:cNvSpPr>
              <a:spLocks/>
            </p:cNvSpPr>
            <p:nvPr/>
          </p:nvSpPr>
          <p:spPr bwMode="auto">
            <a:xfrm>
              <a:off x="3052" y="3284"/>
              <a:ext cx="16" cy="148"/>
            </a:xfrm>
            <a:custGeom>
              <a:avLst/>
              <a:gdLst>
                <a:gd name="T0" fmla="*/ 0 w 16"/>
                <a:gd name="T1" fmla="*/ 148 h 148"/>
                <a:gd name="T2" fmla="*/ 16 w 16"/>
                <a:gd name="T3" fmla="*/ 148 h 148"/>
                <a:gd name="T4" fmla="*/ 16 w 16"/>
                <a:gd name="T5" fmla="*/ 0 h 148"/>
                <a:gd name="T6" fmla="*/ 0 w 16"/>
                <a:gd name="T7" fmla="*/ 0 h 148"/>
                <a:gd name="T8" fmla="*/ 0 w 16"/>
                <a:gd name="T9" fmla="*/ 148 h 148"/>
                <a:gd name="T10" fmla="*/ 0 w 16"/>
                <a:gd name="T11" fmla="*/ 148 h 148"/>
              </a:gdLst>
              <a:ahLst/>
              <a:cxnLst>
                <a:cxn ang="0">
                  <a:pos x="T0" y="T1"/>
                </a:cxn>
                <a:cxn ang="0">
                  <a:pos x="T2" y="T3"/>
                </a:cxn>
                <a:cxn ang="0">
                  <a:pos x="T4" y="T5"/>
                </a:cxn>
                <a:cxn ang="0">
                  <a:pos x="T6" y="T7"/>
                </a:cxn>
                <a:cxn ang="0">
                  <a:pos x="T8" y="T9"/>
                </a:cxn>
                <a:cxn ang="0">
                  <a:pos x="T10" y="T11"/>
                </a:cxn>
              </a:cxnLst>
              <a:rect l="0" t="0" r="r" b="b"/>
              <a:pathLst>
                <a:path w="16" h="148">
                  <a:moveTo>
                    <a:pt x="0" y="148"/>
                  </a:moveTo>
                  <a:lnTo>
                    <a:pt x="16" y="148"/>
                  </a:lnTo>
                  <a:lnTo>
                    <a:pt x="16"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69" name="Freeform 52">
              <a:extLst>
                <a:ext uri="{FF2B5EF4-FFF2-40B4-BE49-F238E27FC236}">
                  <a16:creationId xmlns:a16="http://schemas.microsoft.com/office/drawing/2014/main" id="{E4A1CFEC-8E22-4546-877F-0D16BEA18BEC}"/>
                </a:ext>
              </a:extLst>
            </p:cNvPr>
            <p:cNvSpPr>
              <a:spLocks/>
            </p:cNvSpPr>
            <p:nvPr/>
          </p:nvSpPr>
          <p:spPr bwMode="auto">
            <a:xfrm>
              <a:off x="3080"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70" name="Freeform 53">
              <a:extLst>
                <a:ext uri="{FF2B5EF4-FFF2-40B4-BE49-F238E27FC236}">
                  <a16:creationId xmlns:a16="http://schemas.microsoft.com/office/drawing/2014/main" id="{79E66B97-540F-4B70-AA92-87FFE050732D}"/>
                </a:ext>
              </a:extLst>
            </p:cNvPr>
            <p:cNvSpPr>
              <a:spLocks/>
            </p:cNvSpPr>
            <p:nvPr/>
          </p:nvSpPr>
          <p:spPr bwMode="auto">
            <a:xfrm>
              <a:off x="3338"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71" name="Freeform 54">
              <a:extLst>
                <a:ext uri="{FF2B5EF4-FFF2-40B4-BE49-F238E27FC236}">
                  <a16:creationId xmlns:a16="http://schemas.microsoft.com/office/drawing/2014/main" id="{9454ACC9-C556-4496-A8E3-D182370F4D97}"/>
                </a:ext>
              </a:extLst>
            </p:cNvPr>
            <p:cNvSpPr>
              <a:spLocks/>
            </p:cNvSpPr>
            <p:nvPr/>
          </p:nvSpPr>
          <p:spPr bwMode="auto">
            <a:xfrm>
              <a:off x="3516"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72" name="Freeform 55">
              <a:extLst>
                <a:ext uri="{FF2B5EF4-FFF2-40B4-BE49-F238E27FC236}">
                  <a16:creationId xmlns:a16="http://schemas.microsoft.com/office/drawing/2014/main" id="{1C756D59-A78B-4CBF-B9E9-134EB730F962}"/>
                </a:ext>
              </a:extLst>
            </p:cNvPr>
            <p:cNvSpPr>
              <a:spLocks/>
            </p:cNvSpPr>
            <p:nvPr/>
          </p:nvSpPr>
          <p:spPr bwMode="auto">
            <a:xfrm>
              <a:off x="3204"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73" name="Freeform 56">
              <a:extLst>
                <a:ext uri="{FF2B5EF4-FFF2-40B4-BE49-F238E27FC236}">
                  <a16:creationId xmlns:a16="http://schemas.microsoft.com/office/drawing/2014/main" id="{5B94D90F-47FD-40BC-A962-202575D0241F}"/>
                </a:ext>
              </a:extLst>
            </p:cNvPr>
            <p:cNvSpPr>
              <a:spLocks/>
            </p:cNvSpPr>
            <p:nvPr/>
          </p:nvSpPr>
          <p:spPr bwMode="auto">
            <a:xfrm>
              <a:off x="3230" y="3082"/>
              <a:ext cx="16" cy="146"/>
            </a:xfrm>
            <a:custGeom>
              <a:avLst/>
              <a:gdLst>
                <a:gd name="T0" fmla="*/ 0 w 16"/>
                <a:gd name="T1" fmla="*/ 146 h 146"/>
                <a:gd name="T2" fmla="*/ 16 w 16"/>
                <a:gd name="T3" fmla="*/ 146 h 146"/>
                <a:gd name="T4" fmla="*/ 16 w 16"/>
                <a:gd name="T5" fmla="*/ 0 h 146"/>
                <a:gd name="T6" fmla="*/ 0 w 16"/>
                <a:gd name="T7" fmla="*/ 0 h 146"/>
                <a:gd name="T8" fmla="*/ 0 w 16"/>
                <a:gd name="T9" fmla="*/ 146 h 146"/>
                <a:gd name="T10" fmla="*/ 0 w 16"/>
                <a:gd name="T11" fmla="*/ 146 h 146"/>
              </a:gdLst>
              <a:ahLst/>
              <a:cxnLst>
                <a:cxn ang="0">
                  <a:pos x="T0" y="T1"/>
                </a:cxn>
                <a:cxn ang="0">
                  <a:pos x="T2" y="T3"/>
                </a:cxn>
                <a:cxn ang="0">
                  <a:pos x="T4" y="T5"/>
                </a:cxn>
                <a:cxn ang="0">
                  <a:pos x="T6" y="T7"/>
                </a:cxn>
                <a:cxn ang="0">
                  <a:pos x="T8" y="T9"/>
                </a:cxn>
                <a:cxn ang="0">
                  <a:pos x="T10" y="T11"/>
                </a:cxn>
              </a:cxnLst>
              <a:rect l="0" t="0" r="r" b="b"/>
              <a:pathLst>
                <a:path w="16" h="146">
                  <a:moveTo>
                    <a:pt x="0" y="146"/>
                  </a:moveTo>
                  <a:lnTo>
                    <a:pt x="16" y="146"/>
                  </a:lnTo>
                  <a:lnTo>
                    <a:pt x="16"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74" name="Freeform 57">
              <a:extLst>
                <a:ext uri="{FF2B5EF4-FFF2-40B4-BE49-F238E27FC236}">
                  <a16:creationId xmlns:a16="http://schemas.microsoft.com/office/drawing/2014/main" id="{2173FDD4-B865-4A7B-86E3-193DFDFD93C9}"/>
                </a:ext>
              </a:extLst>
            </p:cNvPr>
            <p:cNvSpPr>
              <a:spLocks/>
            </p:cNvSpPr>
            <p:nvPr/>
          </p:nvSpPr>
          <p:spPr bwMode="auto">
            <a:xfrm>
              <a:off x="3462"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75" name="Freeform 58">
              <a:extLst>
                <a:ext uri="{FF2B5EF4-FFF2-40B4-BE49-F238E27FC236}">
                  <a16:creationId xmlns:a16="http://schemas.microsoft.com/office/drawing/2014/main" id="{9EE5748E-DC12-4E07-B494-F1EB3261F503}"/>
                </a:ext>
              </a:extLst>
            </p:cNvPr>
            <p:cNvSpPr>
              <a:spLocks/>
            </p:cNvSpPr>
            <p:nvPr/>
          </p:nvSpPr>
          <p:spPr bwMode="auto">
            <a:xfrm>
              <a:off x="3490"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76" name="Freeform 59">
              <a:extLst>
                <a:ext uri="{FF2B5EF4-FFF2-40B4-BE49-F238E27FC236}">
                  <a16:creationId xmlns:a16="http://schemas.microsoft.com/office/drawing/2014/main" id="{6A18B793-082D-4366-9134-0917E1C0642E}"/>
                </a:ext>
              </a:extLst>
            </p:cNvPr>
            <p:cNvSpPr>
              <a:spLocks/>
            </p:cNvSpPr>
            <p:nvPr/>
          </p:nvSpPr>
          <p:spPr bwMode="auto">
            <a:xfrm>
              <a:off x="3542"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77" name="Freeform 60">
              <a:extLst>
                <a:ext uri="{FF2B5EF4-FFF2-40B4-BE49-F238E27FC236}">
                  <a16:creationId xmlns:a16="http://schemas.microsoft.com/office/drawing/2014/main" id="{4F4AA2DF-E49E-4EB2-8A60-EDF858769E08}"/>
                </a:ext>
              </a:extLst>
            </p:cNvPr>
            <p:cNvSpPr>
              <a:spLocks/>
            </p:cNvSpPr>
            <p:nvPr/>
          </p:nvSpPr>
          <p:spPr bwMode="auto">
            <a:xfrm>
              <a:off x="3436"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78" name="Freeform 61">
              <a:extLst>
                <a:ext uri="{FF2B5EF4-FFF2-40B4-BE49-F238E27FC236}">
                  <a16:creationId xmlns:a16="http://schemas.microsoft.com/office/drawing/2014/main" id="{6CB9C3BF-E337-4D84-8FF3-04C2D66D8FB3}"/>
                </a:ext>
              </a:extLst>
            </p:cNvPr>
            <p:cNvSpPr>
              <a:spLocks/>
            </p:cNvSpPr>
            <p:nvPr/>
          </p:nvSpPr>
          <p:spPr bwMode="auto">
            <a:xfrm>
              <a:off x="3284"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79" name="Freeform 62">
              <a:extLst>
                <a:ext uri="{FF2B5EF4-FFF2-40B4-BE49-F238E27FC236}">
                  <a16:creationId xmlns:a16="http://schemas.microsoft.com/office/drawing/2014/main" id="{675B6EFD-E565-4014-9729-509BFF275865}"/>
                </a:ext>
              </a:extLst>
            </p:cNvPr>
            <p:cNvSpPr>
              <a:spLocks/>
            </p:cNvSpPr>
            <p:nvPr/>
          </p:nvSpPr>
          <p:spPr bwMode="auto">
            <a:xfrm>
              <a:off x="3408" y="3284"/>
              <a:ext cx="14" cy="148"/>
            </a:xfrm>
            <a:custGeom>
              <a:avLst/>
              <a:gdLst>
                <a:gd name="T0" fmla="*/ 0 w 14"/>
                <a:gd name="T1" fmla="*/ 148 h 148"/>
                <a:gd name="T2" fmla="*/ 14 w 14"/>
                <a:gd name="T3" fmla="*/ 148 h 148"/>
                <a:gd name="T4" fmla="*/ 14 w 14"/>
                <a:gd name="T5" fmla="*/ 0 h 148"/>
                <a:gd name="T6" fmla="*/ 0 w 14"/>
                <a:gd name="T7" fmla="*/ 0 h 148"/>
                <a:gd name="T8" fmla="*/ 0 w 14"/>
                <a:gd name="T9" fmla="*/ 148 h 148"/>
                <a:gd name="T10" fmla="*/ 0 w 14"/>
                <a:gd name="T11" fmla="*/ 148 h 148"/>
              </a:gdLst>
              <a:ahLst/>
              <a:cxnLst>
                <a:cxn ang="0">
                  <a:pos x="T0" y="T1"/>
                </a:cxn>
                <a:cxn ang="0">
                  <a:pos x="T2" y="T3"/>
                </a:cxn>
                <a:cxn ang="0">
                  <a:pos x="T4" y="T5"/>
                </a:cxn>
                <a:cxn ang="0">
                  <a:pos x="T6" y="T7"/>
                </a:cxn>
                <a:cxn ang="0">
                  <a:pos x="T8" y="T9"/>
                </a:cxn>
                <a:cxn ang="0">
                  <a:pos x="T10" y="T11"/>
                </a:cxn>
              </a:cxnLst>
              <a:rect l="0" t="0" r="r" b="b"/>
              <a:pathLst>
                <a:path w="14" h="148">
                  <a:moveTo>
                    <a:pt x="0" y="148"/>
                  </a:moveTo>
                  <a:lnTo>
                    <a:pt x="14" y="148"/>
                  </a:lnTo>
                  <a:lnTo>
                    <a:pt x="14" y="0"/>
                  </a:lnTo>
                  <a:lnTo>
                    <a:pt x="0" y="0"/>
                  </a:lnTo>
                  <a:lnTo>
                    <a:pt x="0" y="148"/>
                  </a:lnTo>
                  <a:lnTo>
                    <a:pt x="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sp>
          <p:nvSpPr>
            <p:cNvPr id="80" name="Freeform 63">
              <a:extLst>
                <a:ext uri="{FF2B5EF4-FFF2-40B4-BE49-F238E27FC236}">
                  <a16:creationId xmlns:a16="http://schemas.microsoft.com/office/drawing/2014/main" id="{E68733DE-E5DC-4889-B178-CF1295C3031D}"/>
                </a:ext>
              </a:extLst>
            </p:cNvPr>
            <p:cNvSpPr>
              <a:spLocks/>
            </p:cNvSpPr>
            <p:nvPr/>
          </p:nvSpPr>
          <p:spPr bwMode="auto">
            <a:xfrm>
              <a:off x="3258" y="3082"/>
              <a:ext cx="14" cy="146"/>
            </a:xfrm>
            <a:custGeom>
              <a:avLst/>
              <a:gdLst>
                <a:gd name="T0" fmla="*/ 0 w 14"/>
                <a:gd name="T1" fmla="*/ 146 h 146"/>
                <a:gd name="T2" fmla="*/ 14 w 14"/>
                <a:gd name="T3" fmla="*/ 146 h 146"/>
                <a:gd name="T4" fmla="*/ 14 w 14"/>
                <a:gd name="T5" fmla="*/ 0 h 146"/>
                <a:gd name="T6" fmla="*/ 0 w 14"/>
                <a:gd name="T7" fmla="*/ 0 h 146"/>
                <a:gd name="T8" fmla="*/ 0 w 14"/>
                <a:gd name="T9" fmla="*/ 146 h 146"/>
                <a:gd name="T10" fmla="*/ 0 w 14"/>
                <a:gd name="T11" fmla="*/ 146 h 146"/>
              </a:gdLst>
              <a:ahLst/>
              <a:cxnLst>
                <a:cxn ang="0">
                  <a:pos x="T0" y="T1"/>
                </a:cxn>
                <a:cxn ang="0">
                  <a:pos x="T2" y="T3"/>
                </a:cxn>
                <a:cxn ang="0">
                  <a:pos x="T4" y="T5"/>
                </a:cxn>
                <a:cxn ang="0">
                  <a:pos x="T6" y="T7"/>
                </a:cxn>
                <a:cxn ang="0">
                  <a:pos x="T8" y="T9"/>
                </a:cxn>
                <a:cxn ang="0">
                  <a:pos x="T10" y="T11"/>
                </a:cxn>
              </a:cxnLst>
              <a:rect l="0" t="0" r="r" b="b"/>
              <a:pathLst>
                <a:path w="14" h="146">
                  <a:moveTo>
                    <a:pt x="0" y="146"/>
                  </a:moveTo>
                  <a:lnTo>
                    <a:pt x="14" y="146"/>
                  </a:lnTo>
                  <a:lnTo>
                    <a:pt x="14" y="0"/>
                  </a:lnTo>
                  <a:lnTo>
                    <a:pt x="0" y="0"/>
                  </a:lnTo>
                  <a:lnTo>
                    <a:pt x="0" y="146"/>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a:solidFill>
                  <a:srgbClr val="1A1A1A"/>
                </a:solidFill>
                <a:latin typeface="Segoe UI"/>
              </a:endParaRPr>
            </a:p>
          </p:txBody>
        </p:sp>
      </p:grpSp>
      <p:pic>
        <p:nvPicPr>
          <p:cNvPr id="83" name="Picture 82">
            <a:extLst>
              <a:ext uri="{FF2B5EF4-FFF2-40B4-BE49-F238E27FC236}">
                <a16:creationId xmlns:a16="http://schemas.microsoft.com/office/drawing/2014/main" id="{CE9B4929-15EE-4C94-B33E-3E3983557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1081" y="5161391"/>
            <a:ext cx="1772167" cy="1107604"/>
          </a:xfrm>
          <a:prstGeom prst="rect">
            <a:avLst/>
          </a:prstGeom>
        </p:spPr>
      </p:pic>
      <p:sp>
        <p:nvSpPr>
          <p:cNvPr id="81" name="TextBox 80">
            <a:extLst>
              <a:ext uri="{FF2B5EF4-FFF2-40B4-BE49-F238E27FC236}">
                <a16:creationId xmlns:a16="http://schemas.microsoft.com/office/drawing/2014/main" id="{A486FBC7-5166-4197-BFE2-F627E0631227}"/>
              </a:ext>
            </a:extLst>
          </p:cNvPr>
          <p:cNvSpPr txBox="1"/>
          <p:nvPr/>
        </p:nvSpPr>
        <p:spPr>
          <a:xfrm>
            <a:off x="177072" y="1537356"/>
            <a:ext cx="11837858" cy="2409760"/>
          </a:xfrm>
          <a:prstGeom prst="rect">
            <a:avLst/>
          </a:prstGeom>
          <a:noFill/>
        </p:spPr>
        <p:txBody>
          <a:bodyPr wrap="square" lIns="91438" tIns="45719" rIns="91438" bIns="45719" rtlCol="0">
            <a:spAutoFit/>
          </a:bodyPr>
          <a:lstStyle/>
          <a:p>
            <a:pPr algn="ctr" defTabSz="896375" fontAlgn="base">
              <a:lnSpc>
                <a:spcPct val="90000"/>
              </a:lnSpc>
              <a:spcBef>
                <a:spcPct val="0"/>
              </a:spcBef>
              <a:spcAft>
                <a:spcPts val="1800"/>
              </a:spcAft>
              <a:defRPr/>
            </a:pPr>
            <a:r>
              <a:rPr lang="en-US" sz="4000" kern="0" dirty="0">
                <a:ln w="3175">
                  <a:no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Announcing </a:t>
            </a:r>
          </a:p>
          <a:p>
            <a:pPr algn="ctr" defTabSz="896375" fontAlgn="base">
              <a:lnSpc>
                <a:spcPct val="90000"/>
              </a:lnSpc>
              <a:spcBef>
                <a:spcPct val="0"/>
              </a:spcBef>
              <a:spcAft>
                <a:spcPts val="1800"/>
              </a:spcAft>
              <a:defRPr/>
            </a:pPr>
            <a:r>
              <a:rPr lang="en-US" sz="5399" kern="0" dirty="0">
                <a:ln w="3175">
                  <a:noFill/>
                </a:ln>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SQL Server 2019</a:t>
            </a:r>
          </a:p>
          <a:p>
            <a:pPr algn="ctr" defTabSz="896375" fontAlgn="base">
              <a:lnSpc>
                <a:spcPct val="90000"/>
              </a:lnSpc>
              <a:spcBef>
                <a:spcPct val="0"/>
              </a:spcBef>
              <a:spcAft>
                <a:spcPts val="1800"/>
              </a:spcAft>
              <a:defRPr/>
            </a:pPr>
            <a:r>
              <a:rPr lang="en-US" sz="4000" kern="0" dirty="0">
                <a:ln w="3175">
                  <a:no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Preview</a:t>
            </a:r>
          </a:p>
        </p:txBody>
      </p:sp>
      <p:grpSp>
        <p:nvGrpSpPr>
          <p:cNvPr id="87" name="Group 86">
            <a:extLst>
              <a:ext uri="{FF2B5EF4-FFF2-40B4-BE49-F238E27FC236}">
                <a16:creationId xmlns:a16="http://schemas.microsoft.com/office/drawing/2014/main" id="{336BBC4C-6A28-4A75-81B0-1EAE5E1FCF2F}"/>
              </a:ext>
            </a:extLst>
          </p:cNvPr>
          <p:cNvGrpSpPr/>
          <p:nvPr/>
        </p:nvGrpSpPr>
        <p:grpSpPr>
          <a:xfrm>
            <a:off x="6372129" y="5320286"/>
            <a:ext cx="2534305" cy="789815"/>
            <a:chOff x="6669437" y="4736809"/>
            <a:chExt cx="2534344" cy="789827"/>
          </a:xfrm>
        </p:grpSpPr>
        <p:pic>
          <p:nvPicPr>
            <p:cNvPr id="82" name="Picture 81">
              <a:extLst>
                <a:ext uri="{FF2B5EF4-FFF2-40B4-BE49-F238E27FC236}">
                  <a16:creationId xmlns:a16="http://schemas.microsoft.com/office/drawing/2014/main" id="{6783E25C-54D4-46F7-A58A-87DEFA744E63}"/>
                </a:ext>
              </a:extLst>
            </p:cNvPr>
            <p:cNvPicPr>
              <a:picLocks noChangeAspect="1"/>
            </p:cNvPicPr>
            <p:nvPr/>
          </p:nvPicPr>
          <p:blipFill rotWithShape="1">
            <a:blip r:embed="rId4">
              <a:biLevel thresh="25000"/>
              <a:extLst>
                <a:ext uri="{BEBA8EAE-BF5A-486C-A8C5-ECC9F3942E4B}">
                  <a14:imgProps xmlns:a14="http://schemas.microsoft.com/office/drawing/2010/main">
                    <a14:imgLayer r:embed="rId5">
                      <a14:imgEffect>
                        <a14:brightnessContrast bright="-22000" contrast="-70000"/>
                      </a14:imgEffect>
                    </a14:imgLayer>
                  </a14:imgProps>
                </a:ext>
                <a:ext uri="{28A0092B-C50C-407E-A947-70E740481C1C}">
                  <a14:useLocalDpi xmlns:a14="http://schemas.microsoft.com/office/drawing/2010/main" val="0"/>
                </a:ext>
              </a:extLst>
            </a:blip>
            <a:srcRect l="31848" t="26135" b="26135"/>
            <a:stretch/>
          </p:blipFill>
          <p:spPr>
            <a:xfrm>
              <a:off x="7487556" y="4829176"/>
              <a:ext cx="1716225" cy="600990"/>
            </a:xfrm>
            <a:prstGeom prst="rect">
              <a:avLst/>
            </a:prstGeom>
          </p:spPr>
        </p:pic>
        <p:pic>
          <p:nvPicPr>
            <p:cNvPr id="86" name="Picture 85">
              <a:extLst>
                <a:ext uri="{FF2B5EF4-FFF2-40B4-BE49-F238E27FC236}">
                  <a16:creationId xmlns:a16="http://schemas.microsoft.com/office/drawing/2014/main" id="{C928ADFA-DF46-409C-B89A-2CCA4ABBC764}"/>
                </a:ext>
              </a:extLst>
            </p:cNvPr>
            <p:cNvPicPr>
              <a:picLocks noChangeAspect="1"/>
            </p:cNvPicPr>
            <p:nvPr/>
          </p:nvPicPr>
          <p:blipFill rotWithShape="1">
            <a:blip r:embed="rId6">
              <a:biLevel thresh="25000"/>
            </a:blip>
            <a:srcRect t="18830" b="18830"/>
            <a:stretch/>
          </p:blipFill>
          <p:spPr>
            <a:xfrm>
              <a:off x="6669437" y="4736809"/>
              <a:ext cx="825915" cy="789827"/>
            </a:xfrm>
            <a:prstGeom prst="rect">
              <a:avLst/>
            </a:prstGeom>
          </p:spPr>
        </p:pic>
      </p:grpSp>
      <p:pic>
        <p:nvPicPr>
          <p:cNvPr id="1026" name="Picture 2">
            <a:extLst>
              <a:ext uri="{FF2B5EF4-FFF2-40B4-BE49-F238E27FC236}">
                <a16:creationId xmlns:a16="http://schemas.microsoft.com/office/drawing/2014/main" id="{7AD6993D-E15B-40C8-BD25-4FC83BD6BFD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356504" y="3395831"/>
            <a:ext cx="1894866" cy="98627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20A3DFDA-72D3-4F8E-8663-51B0DE3FC5FA}"/>
              </a:ext>
            </a:extLst>
          </p:cNvPr>
          <p:cNvPicPr>
            <a:picLocks noChangeAspect="1"/>
          </p:cNvPicPr>
          <p:nvPr/>
        </p:nvPicPr>
        <p:blipFill rotWithShape="1">
          <a:blip r:embed="rId9">
            <a:extLst>
              <a:ext uri="{28A0092B-C50C-407E-A947-70E740481C1C}">
                <a14:useLocalDpi xmlns:a14="http://schemas.microsoft.com/office/drawing/2010/main" val="0"/>
              </a:ext>
            </a:extLst>
          </a:blip>
          <a:srcRect l="4585" t="4585" r="-4661" b="4585"/>
          <a:stretch/>
        </p:blipFill>
        <p:spPr>
          <a:xfrm>
            <a:off x="9022805" y="3409069"/>
            <a:ext cx="2045169" cy="959800"/>
          </a:xfrm>
          <a:prstGeom prst="rect">
            <a:avLst/>
          </a:prstGeom>
        </p:spPr>
      </p:pic>
    </p:spTree>
    <p:extLst>
      <p:ext uri="{BB962C8B-B14F-4D97-AF65-F5344CB8AC3E}">
        <p14:creationId xmlns:p14="http://schemas.microsoft.com/office/powerpoint/2010/main" val="14606696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03" y="1632568"/>
            <a:ext cx="2103088" cy="461663"/>
          </a:xfrm>
          <a:prstGeom prst="rect">
            <a:avLst/>
          </a:prstGeom>
          <a:noFill/>
          <a:ln w="6350" cap="flat" cmpd="sng" algn="ctr">
            <a:noFill/>
            <a:prstDash val="solid"/>
            <a:headEnd type="none" w="med" len="med"/>
            <a:tailEnd type="none" w="med" len="med"/>
          </a:ln>
          <a:effectLst/>
        </p:spPr>
        <p:txBody>
          <a:bodyPr rot="0" spcFirstLastPara="0" vert="horz" wrap="square" lIns="91438" tIns="45719" rIns="91399" bIns="45719"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63">
              <a:defRPr/>
            </a:pPr>
            <a:r>
              <a:rPr lang="en-US" sz="1200" b="1" kern="0" dirty="0">
                <a:solidFill>
                  <a:srgbClr val="0078D7"/>
                </a:solidFill>
                <a:latin typeface="Segoe UI Semibold" charset="0"/>
                <a:ea typeface="Segoe UI Semibold" charset="0"/>
                <a:cs typeface="Segoe UI Semibold" charset="0"/>
              </a:rPr>
              <a:t>Insights in minutes </a:t>
            </a:r>
            <a:br>
              <a:rPr lang="en-US" sz="1200" b="1" kern="0" dirty="0">
                <a:solidFill>
                  <a:srgbClr val="0078D7"/>
                </a:solidFill>
                <a:latin typeface="Segoe UI Semibold" charset="0"/>
                <a:ea typeface="Segoe UI Semibold" charset="0"/>
                <a:cs typeface="Segoe UI Semibold" charset="0"/>
              </a:rPr>
            </a:br>
            <a:r>
              <a:rPr lang="en-US" sz="1200" b="1" kern="0" dirty="0">
                <a:solidFill>
                  <a:srgbClr val="0078D7"/>
                </a:solidFill>
                <a:latin typeface="Segoe UI Semibold" charset="0"/>
                <a:ea typeface="Segoe UI Semibold" charset="0"/>
                <a:cs typeface="Segoe UI Semibold" charset="0"/>
              </a:rPr>
              <a:t>and rich reports</a:t>
            </a:r>
          </a:p>
        </p:txBody>
      </p:sp>
      <p:sp>
        <p:nvSpPr>
          <p:cNvPr id="179" name="Rectangle 178"/>
          <p:cNvSpPr/>
          <p:nvPr/>
        </p:nvSpPr>
        <p:spPr bwMode="auto">
          <a:xfrm>
            <a:off x="2657472" y="1632568"/>
            <a:ext cx="2103088" cy="461663"/>
          </a:xfrm>
          <a:prstGeom prst="rect">
            <a:avLst/>
          </a:prstGeom>
          <a:noFill/>
          <a:ln w="6350" cap="flat" cmpd="sng" algn="ctr">
            <a:noFill/>
            <a:prstDash val="solid"/>
            <a:headEnd type="none" w="med" len="med"/>
            <a:tailEnd type="none" w="med" len="med"/>
          </a:ln>
          <a:effectLst/>
        </p:spPr>
        <p:txBody>
          <a:bodyPr rot="0" spcFirstLastPara="0" vert="horz" wrap="square" lIns="91438" tIns="45719" rIns="91399" bIns="45719"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63">
              <a:spcAft>
                <a:spcPts val="2400"/>
              </a:spcAft>
              <a:defRPr/>
            </a:pPr>
            <a:r>
              <a:rPr lang="en-US" sz="1200" b="1" kern="0" dirty="0">
                <a:solidFill>
                  <a:srgbClr val="0078D7"/>
                </a:solidFill>
                <a:latin typeface="Segoe UI Semibold" charset="0"/>
                <a:ea typeface="Segoe UI Semibold" charset="0"/>
                <a:cs typeface="Segoe UI Semibold" charset="0"/>
              </a:rPr>
              <a:t>Choice of platform </a:t>
            </a:r>
            <a:br>
              <a:rPr lang="en-US" sz="1200" b="1" kern="0" dirty="0">
                <a:solidFill>
                  <a:srgbClr val="0078D7"/>
                </a:solidFill>
                <a:latin typeface="Segoe UI Semibold" charset="0"/>
                <a:ea typeface="Segoe UI Semibold" charset="0"/>
                <a:cs typeface="Segoe UI Semibold" charset="0"/>
              </a:rPr>
            </a:br>
            <a:r>
              <a:rPr lang="en-US" sz="1200" b="1" kern="0" dirty="0">
                <a:solidFill>
                  <a:srgbClr val="0078D7"/>
                </a:solidFill>
                <a:latin typeface="Segoe UI Semibold" charset="0"/>
                <a:ea typeface="Segoe UI Semibold" charset="0"/>
                <a:cs typeface="Segoe UI Semibold" charset="0"/>
              </a:rPr>
              <a:t>and language</a:t>
            </a:r>
          </a:p>
        </p:txBody>
      </p:sp>
      <p:sp>
        <p:nvSpPr>
          <p:cNvPr id="181" name="Rectangle 180"/>
          <p:cNvSpPr/>
          <p:nvPr/>
        </p:nvSpPr>
        <p:spPr bwMode="auto">
          <a:xfrm>
            <a:off x="7433759" y="1632568"/>
            <a:ext cx="2103088" cy="461663"/>
          </a:xfrm>
          <a:prstGeom prst="rect">
            <a:avLst/>
          </a:prstGeom>
          <a:noFill/>
          <a:ln w="6350" cap="flat" cmpd="sng" algn="ctr">
            <a:noFill/>
            <a:prstDash val="solid"/>
            <a:headEnd type="none" w="med" len="med"/>
            <a:tailEnd type="none" w="med" len="med"/>
          </a:ln>
          <a:effectLst/>
        </p:spPr>
        <p:txBody>
          <a:bodyPr rot="0" spcFirstLastPara="0" vert="horz" wrap="square" lIns="91438" tIns="45719" rIns="91399" bIns="45719"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63">
              <a:spcAft>
                <a:spcPts val="2400"/>
              </a:spcAft>
              <a:defRPr/>
            </a:pPr>
            <a:r>
              <a:rPr lang="en-US" sz="1200" b="1" kern="0" dirty="0">
                <a:solidFill>
                  <a:srgbClr val="0078D7"/>
                </a:solidFill>
                <a:latin typeface="Segoe UI Semibold" charset="0"/>
                <a:ea typeface="Segoe UI Semibold" charset="0"/>
                <a:cs typeface="Segoe UI Semibold" charset="0"/>
              </a:rPr>
              <a:t>Most secure </a:t>
            </a:r>
            <a:br>
              <a:rPr lang="en-US" sz="1200" b="1" kern="0" dirty="0">
                <a:solidFill>
                  <a:srgbClr val="0078D7"/>
                </a:solidFill>
                <a:latin typeface="Segoe UI Semibold" charset="0"/>
                <a:ea typeface="Segoe UI Semibold" charset="0"/>
                <a:cs typeface="Segoe UI Semibold" charset="0"/>
              </a:rPr>
            </a:br>
            <a:r>
              <a:rPr lang="en-US" sz="1200" b="1" kern="0" dirty="0">
                <a:solidFill>
                  <a:srgbClr val="0078D7"/>
                </a:solidFill>
                <a:latin typeface="Segoe UI Semibold" charset="0"/>
                <a:ea typeface="Segoe UI Semibold" charset="0"/>
                <a:cs typeface="Segoe UI Semibold" charset="0"/>
              </a:rPr>
              <a:t>over the last 8 years</a:t>
            </a:r>
            <a:r>
              <a:rPr lang="en-US" sz="1200" b="1" kern="0" baseline="30000" dirty="0">
                <a:solidFill>
                  <a:srgbClr val="0078D7"/>
                </a:solidFill>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extLst/>
          </p:nvPr>
        </p:nvGraphicFramePr>
        <p:xfrm>
          <a:off x="7365268" y="2277970"/>
          <a:ext cx="2168488" cy="2157171"/>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760" y="3090694"/>
            <a:ext cx="771852" cy="10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8" tIns="44788" rIns="89578" bIns="44788" numCol="1" anchor="t" anchorCtr="0" compatLnSpc="1">
            <a:prstTxWarp prst="textNoShape">
              <a:avLst/>
            </a:prstTxWarp>
          </a:bodyPr>
          <a:lstStyle/>
          <a:p>
            <a:pPr defTabSz="913478">
              <a:defRPr/>
            </a:pPr>
            <a:endParaRPr lang="en-US" sz="1077" kern="0" dirty="0">
              <a:solidFill>
                <a:srgbClr val="505050"/>
              </a:solidFill>
              <a:latin typeface="Segoe UI"/>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12" y="3840745"/>
            <a:ext cx="1975072" cy="589390"/>
          </a:xfrm>
          <a:prstGeom prst="rect">
            <a:avLst/>
          </a:prstGeom>
          <a:noFill/>
        </p:spPr>
        <p:txBody>
          <a:bodyPr wrap="square" lIns="91438" tIns="45719" rIns="91438" bIns="45719" rtlCol="0" anchor="b">
            <a:spAutoFit/>
          </a:bodyPr>
          <a:lstStyle/>
          <a:p>
            <a:pPr algn="ctr" defTabSz="930957">
              <a:lnSpc>
                <a:spcPct val="105000"/>
              </a:lnSpc>
              <a:defRPr/>
            </a:pPr>
            <a:r>
              <a:rPr lang="en-US" sz="1050" kern="0" dirty="0">
                <a:solidFill>
                  <a:srgbClr val="000000"/>
                </a:solidFill>
                <a:latin typeface="Segoe UI" panose="020B0502040204020203" pitchFamily="34" charset="0"/>
                <a:ea typeface="Segoe UI Semilight" charset="0"/>
                <a:cs typeface="Segoe UI" panose="020B0502040204020203" pitchFamily="34" charset="0"/>
              </a:rPr>
              <a:t>The best of Power BI and</a:t>
            </a:r>
            <a:br>
              <a:rPr lang="en-US" sz="1050" kern="0" dirty="0">
                <a:solidFill>
                  <a:srgbClr val="000000"/>
                </a:solidFill>
                <a:latin typeface="Segoe UI" panose="020B0502040204020203" pitchFamily="34" charset="0"/>
                <a:ea typeface="Segoe UI Semilight" charset="0"/>
                <a:cs typeface="Segoe UI" panose="020B0502040204020203" pitchFamily="34" charset="0"/>
              </a:rPr>
            </a:br>
            <a:r>
              <a:rPr lang="en-US" sz="1050" kern="0" dirty="0">
                <a:solidFill>
                  <a:srgbClr val="000000"/>
                </a:solidFill>
                <a:latin typeface="Segoe UI" panose="020B0502040204020203" pitchFamily="34" charset="0"/>
                <a:ea typeface="Segoe UI Semilight" charset="0"/>
                <a:cs typeface="Segoe UI" panose="020B0502040204020203" pitchFamily="34" charset="0"/>
              </a:rPr>
              <a:t>SQL Server Reporting Services with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394" y="3092023"/>
            <a:ext cx="771852" cy="105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8" tIns="44788" rIns="89578" bIns="44788" numCol="1" anchor="t" anchorCtr="0" compatLnSpc="1">
            <a:prstTxWarp prst="textNoShape">
              <a:avLst/>
            </a:prstTxWarp>
          </a:bodyPr>
          <a:lstStyle/>
          <a:p>
            <a:pPr defTabSz="913478">
              <a:defRPr/>
            </a:pPr>
            <a:endParaRPr lang="en-US" sz="1077" kern="0" dirty="0">
              <a:solidFill>
                <a:srgbClr val="002050"/>
              </a:solidFill>
              <a:latin typeface="Segoe UI"/>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16" y="1632568"/>
            <a:ext cx="2103088" cy="461663"/>
          </a:xfrm>
          <a:prstGeom prst="rect">
            <a:avLst/>
          </a:prstGeom>
          <a:noFill/>
          <a:ln w="6350" cap="flat" cmpd="sng" algn="ctr">
            <a:noFill/>
            <a:prstDash val="solid"/>
            <a:headEnd type="none" w="med" len="med"/>
            <a:tailEnd type="none" w="med" len="med"/>
          </a:ln>
          <a:effectLst/>
        </p:spPr>
        <p:txBody>
          <a:bodyPr rot="0" spcFirstLastPara="0" vert="horz" wrap="square" lIns="91438" tIns="45719" rIns="91399" bIns="45719"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63">
              <a:spcAft>
                <a:spcPts val="2400"/>
              </a:spcAft>
              <a:defRPr/>
            </a:pPr>
            <a:r>
              <a:rPr lang="en-US" sz="1200" b="1" kern="0" dirty="0">
                <a:solidFill>
                  <a:srgbClr val="0078D7"/>
                </a:solidFill>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171983" y="3465898"/>
            <a:ext cx="1838975" cy="964236"/>
          </a:xfrm>
          <a:prstGeom prst="rect">
            <a:avLst/>
          </a:prstGeom>
        </p:spPr>
        <p:txBody>
          <a:bodyPr wrap="square" lIns="91438" tIns="45719" rIns="91438" bIns="45719" anchor="b">
            <a:spAutoFit/>
          </a:bodyPr>
          <a:lstStyle/>
          <a:p>
            <a:pPr algn="ctr" defTabSz="930957">
              <a:lnSpc>
                <a:spcPct val="105000"/>
              </a:lnSpc>
              <a:spcAft>
                <a:spcPts val="800"/>
              </a:spcAft>
              <a:defRPr/>
            </a:pPr>
            <a:r>
              <a:rPr lang="en-US" sz="1050" kern="0" dirty="0">
                <a:solidFill>
                  <a:srgbClr val="000000"/>
                </a:solidFill>
                <a:latin typeface="Segoe UI" panose="020B0502040204020203" pitchFamily="34" charset="0"/>
                <a:ea typeface="Segoe UI Semilight" charset="0"/>
                <a:cs typeface="Segoe UI" panose="020B0502040204020203" pitchFamily="34" charset="0"/>
              </a:rPr>
              <a:t>#1 OLTP performance</a:t>
            </a:r>
            <a:r>
              <a:rPr lang="en-US" sz="1050" kern="0" baseline="30000" dirty="0">
                <a:solidFill>
                  <a:srgbClr val="000000"/>
                </a:solidFill>
                <a:latin typeface="Segoe UI" panose="020B0502040204020203" pitchFamily="34" charset="0"/>
                <a:ea typeface="Segoe UI Semilight" charset="0"/>
                <a:cs typeface="Segoe UI" panose="020B0502040204020203" pitchFamily="34" charset="0"/>
              </a:rPr>
              <a:t>1</a:t>
            </a:r>
          </a:p>
          <a:p>
            <a:pPr algn="ctr" defTabSz="930957">
              <a:lnSpc>
                <a:spcPct val="105000"/>
              </a:lnSpc>
              <a:spcAft>
                <a:spcPts val="800"/>
              </a:spcAft>
              <a:defRPr/>
            </a:pPr>
            <a:r>
              <a:rPr lang="en-US" sz="1050" kern="0" dirty="0">
                <a:solidFill>
                  <a:srgbClr val="000000"/>
                </a:solidFill>
                <a:latin typeface="Segoe UI" panose="020B0502040204020203" pitchFamily="34" charset="0"/>
                <a:ea typeface="Segoe UI Semilight" charset="0"/>
                <a:cs typeface="Segoe UI" panose="020B0502040204020203" pitchFamily="34" charset="0"/>
              </a:rPr>
              <a:t>#1 DW performance on 1TB</a:t>
            </a:r>
            <a:r>
              <a:rPr lang="en-US" sz="1050" kern="0" baseline="30000" dirty="0">
                <a:solidFill>
                  <a:srgbClr val="000000"/>
                </a:solidFill>
                <a:latin typeface="Segoe UI" panose="020B0502040204020203" pitchFamily="34" charset="0"/>
                <a:ea typeface="Segoe UI Semilight" charset="0"/>
                <a:cs typeface="Segoe UI" panose="020B0502040204020203" pitchFamily="34" charset="0"/>
              </a:rPr>
              <a:t>2</a:t>
            </a:r>
            <a:r>
              <a:rPr lang="en-US" sz="1050" kern="0" dirty="0">
                <a:solidFill>
                  <a:srgbClr val="000000"/>
                </a:solidFill>
                <a:latin typeface="Segoe UI" panose="020B0502040204020203" pitchFamily="34" charset="0"/>
                <a:ea typeface="Segoe UI Semilight" charset="0"/>
                <a:cs typeface="Segoe UI" panose="020B0502040204020203" pitchFamily="34" charset="0"/>
              </a:rPr>
              <a:t>, 10TB</a:t>
            </a:r>
            <a:r>
              <a:rPr lang="en-US" sz="1050" kern="0" baseline="30000" dirty="0">
                <a:solidFill>
                  <a:srgbClr val="000000"/>
                </a:solidFill>
                <a:latin typeface="Segoe UI" panose="020B0502040204020203" pitchFamily="34" charset="0"/>
                <a:ea typeface="Segoe UI Semilight" charset="0"/>
                <a:cs typeface="Segoe UI" panose="020B0502040204020203" pitchFamily="34" charset="0"/>
              </a:rPr>
              <a:t>3</a:t>
            </a:r>
            <a:r>
              <a:rPr lang="en-US" sz="1050" kern="0" dirty="0">
                <a:solidFill>
                  <a:srgbClr val="000000"/>
                </a:solidFill>
                <a:latin typeface="Segoe UI" panose="020B0502040204020203" pitchFamily="34" charset="0"/>
                <a:ea typeface="Segoe UI Semilight" charset="0"/>
                <a:cs typeface="Segoe UI" panose="020B0502040204020203" pitchFamily="34" charset="0"/>
              </a:rPr>
              <a:t>, and 30TB</a:t>
            </a:r>
            <a:r>
              <a:rPr lang="en-US" sz="1050" kern="0" baseline="30000" dirty="0">
                <a:solidFill>
                  <a:srgbClr val="000000"/>
                </a:solidFill>
                <a:latin typeface="Segoe UI" panose="020B0502040204020203" pitchFamily="34" charset="0"/>
                <a:ea typeface="Segoe UI Semilight" charset="0"/>
                <a:cs typeface="Segoe UI" panose="020B0502040204020203" pitchFamily="34" charset="0"/>
              </a:rPr>
              <a:t>4</a:t>
            </a:r>
          </a:p>
          <a:p>
            <a:pPr algn="ctr" defTabSz="930957">
              <a:lnSpc>
                <a:spcPct val="105000"/>
              </a:lnSpc>
              <a:spcAft>
                <a:spcPts val="800"/>
              </a:spcAft>
              <a:defRPr/>
            </a:pPr>
            <a:r>
              <a:rPr lang="en-US" sz="1050" kern="0" dirty="0">
                <a:solidFill>
                  <a:srgbClr val="000000"/>
                </a:solidFill>
                <a:latin typeface="Segoe UI" panose="020B0502040204020203" pitchFamily="34" charset="0"/>
                <a:cs typeface="Segoe UI" panose="020B0502040204020203" pitchFamily="34" charset="0"/>
              </a:rPr>
              <a:t>Intelligent Query Processing</a:t>
            </a:r>
          </a:p>
        </p:txBody>
      </p:sp>
      <p:grpSp>
        <p:nvGrpSpPr>
          <p:cNvPr id="122" name="Group 121"/>
          <p:cNvGrpSpPr/>
          <p:nvPr/>
        </p:nvGrpSpPr>
        <p:grpSpPr>
          <a:xfrm>
            <a:off x="2864625" y="2658492"/>
            <a:ext cx="1755293" cy="407254"/>
            <a:chOff x="6576577" y="3318208"/>
            <a:chExt cx="2213304" cy="504999"/>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3" tIns="45705" rIns="91413" bIns="45705" numCol="1" anchor="t" anchorCtr="0" compatLnSpc="1">
              <a:prstTxWarp prst="textNoShape">
                <a:avLst/>
              </a:prstTxWarp>
            </a:bodyPr>
            <a:lstStyle/>
            <a:p>
              <a:pPr defTabSz="932373">
                <a:defRPr/>
              </a:pPr>
              <a:endParaRPr lang="en-US" kern="0" dirty="0">
                <a:solidFill>
                  <a:prstClr val="white"/>
                </a:solidFill>
                <a:latin typeface="Segoe UI"/>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07">
                <a:defRPr/>
              </a:pPr>
              <a:endParaRPr lang="en-US" sz="1836" kern="0" dirty="0">
                <a:solidFill>
                  <a:prstClr val="white"/>
                </a:solidFill>
                <a:latin typeface="Segoe UI"/>
              </a:endParaRPr>
            </a:p>
          </p:txBody>
        </p:sp>
        <p:pic>
          <p:nvPicPr>
            <p:cNvPr id="125" name="Picture 124"/>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cxnSp>
        <p:nvCxnSpPr>
          <p:cNvPr id="4" name="Straight Connector 3"/>
          <p:cNvCxnSpPr/>
          <p:nvPr/>
        </p:nvCxnSpPr>
        <p:spPr>
          <a:xfrm>
            <a:off x="4903089" y="1699547"/>
            <a:ext cx="0" cy="2785288"/>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32" y="1699547"/>
            <a:ext cx="0" cy="2785288"/>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376" y="1699547"/>
            <a:ext cx="0" cy="2785288"/>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945" y="1699547"/>
            <a:ext cx="0" cy="2785288"/>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720" y="5669798"/>
            <a:ext cx="914256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dirty="0"/>
              <a:t>SQL Server 2019</a:t>
            </a:r>
          </a:p>
        </p:txBody>
      </p:sp>
      <p:sp>
        <p:nvSpPr>
          <p:cNvPr id="72" name="Rectangle 71">
            <a:extLst>
              <a:ext uri="{FF2B5EF4-FFF2-40B4-BE49-F238E27FC236}">
                <a16:creationId xmlns:a16="http://schemas.microsoft.com/office/drawing/2014/main" id="{DC9D0E49-E71A-114A-A6E3-4D1455A5DB7C}"/>
              </a:ext>
            </a:extLst>
          </p:cNvPr>
          <p:cNvSpPr/>
          <p:nvPr/>
        </p:nvSpPr>
        <p:spPr bwMode="auto">
          <a:xfrm>
            <a:off x="585302" y="984820"/>
            <a:ext cx="8120979" cy="313930"/>
          </a:xfrm>
          <a:prstGeom prst="rect">
            <a:avLst/>
          </a:prstGeom>
        </p:spPr>
        <p:txBody>
          <a:bodyPr vert="horz" wrap="square" lIns="0" tIns="45719" rIns="146302" bIns="45719"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55">
              <a:lnSpc>
                <a:spcPct val="90000"/>
              </a:lnSpc>
              <a:spcBef>
                <a:spcPct val="0"/>
              </a:spcBef>
              <a:defRPr/>
            </a:pPr>
            <a:r>
              <a:rPr lang="en-US" sz="1600" dirty="0">
                <a:ln w="3175">
                  <a:noFill/>
                </a:ln>
                <a:solidFill>
                  <a:srgbClr val="0078D4"/>
                </a:solidFill>
                <a:latin typeface="Segoe UI Semibold"/>
                <a:cs typeface="Segoe UI Semilight" charset="0"/>
              </a:rPr>
              <a:t>Industry-leading performance and security, with intelligence over all your data</a:t>
            </a:r>
          </a:p>
        </p:txBody>
      </p:sp>
      <p:sp>
        <p:nvSpPr>
          <p:cNvPr id="2" name="TextBox 1">
            <a:extLst>
              <a:ext uri="{FF2B5EF4-FFF2-40B4-BE49-F238E27FC236}">
                <a16:creationId xmlns:a16="http://schemas.microsoft.com/office/drawing/2014/main" id="{98CB4FD4-97CF-47E7-A092-5454A7632C6F}"/>
              </a:ext>
            </a:extLst>
          </p:cNvPr>
          <p:cNvSpPr txBox="1"/>
          <p:nvPr/>
        </p:nvSpPr>
        <p:spPr>
          <a:xfrm>
            <a:off x="460930" y="5847454"/>
            <a:ext cx="1063790"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defTabSz="930957">
              <a:defRPr/>
            </a:pPr>
            <a:r>
              <a:rPr lang="en-US" sz="1050" dirty="0"/>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23" y="5847454"/>
            <a:ext cx="1121038" cy="237757"/>
          </a:xfrm>
          <a:prstGeom prst="rect">
            <a:avLst/>
          </a:prstGeom>
          <a:noFill/>
        </p:spPr>
        <p:txBody>
          <a:bodyPr wrap="square" lIns="0" rIns="0" rtlCol="0">
            <a:spAutoFit/>
          </a:bodyPr>
          <a:lstStyle/>
          <a:p>
            <a:pPr algn="ctr" defTabSz="930957">
              <a:lnSpc>
                <a:spcPct val="90000"/>
              </a:lnSpc>
              <a:spcAft>
                <a:spcPts val="600"/>
              </a:spcAft>
              <a:defRPr/>
            </a:pPr>
            <a:r>
              <a:rPr lang="en-US" sz="1050" kern="0" dirty="0">
                <a:solidFill>
                  <a:srgbClr val="000000"/>
                </a:solidFill>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55" y="5198925"/>
            <a:ext cx="2413061" cy="287761"/>
          </a:xfrm>
          <a:prstGeom prst="rect">
            <a:avLst/>
          </a:prstGeom>
          <a:noFill/>
        </p:spPr>
        <p:txBody>
          <a:bodyPr wrap="square" lIns="91426" tIns="45719" rIns="89579" bIns="45719" rtlCol="0" anchor="t">
            <a:spAutoFit/>
          </a:bodyPr>
          <a:lstStyle/>
          <a:p>
            <a:pPr algn="ctr" defTabSz="913863">
              <a:spcAft>
                <a:spcPts val="2400"/>
              </a:spcAft>
              <a:defRPr/>
            </a:pPr>
            <a:r>
              <a:rPr lang="en-US" sz="1200" b="1" kern="0" dirty="0">
                <a:solidFill>
                  <a:srgbClr val="0078D7"/>
                </a:solidFill>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925" y="5198924"/>
            <a:ext cx="2413061" cy="276997"/>
          </a:xfrm>
          <a:prstGeom prst="rect">
            <a:avLst/>
          </a:prstGeom>
          <a:noFill/>
        </p:spPr>
        <p:txBody>
          <a:bodyPr wrap="square" lIns="91426" tIns="45719" rIns="89579" bIns="45719" rtlCol="0" anchor="t">
            <a:spAutoFit/>
          </a:bodyPr>
          <a:lstStyle/>
          <a:p>
            <a:pPr algn="ctr" defTabSz="913863">
              <a:spcAft>
                <a:spcPts val="2400"/>
              </a:spcAft>
              <a:defRPr/>
            </a:pPr>
            <a:r>
              <a:rPr lang="en-US" sz="1200" b="1" kern="0" dirty="0">
                <a:solidFill>
                  <a:srgbClr val="0078D7"/>
                </a:solidFill>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92" y="5803659"/>
            <a:ext cx="1918259" cy="276997"/>
          </a:xfrm>
          <a:prstGeom prst="rect">
            <a:avLst/>
          </a:prstGeom>
          <a:noFill/>
        </p:spPr>
        <p:txBody>
          <a:bodyPr wrap="square" lIns="91426" tIns="45719" rIns="89579" bIns="45719" rtlCol="0" anchor="t">
            <a:spAutoFit/>
          </a:bodyPr>
          <a:lstStyle/>
          <a:p>
            <a:pPr algn="ctr" defTabSz="913863">
              <a:spcAft>
                <a:spcPts val="2400"/>
              </a:spcAft>
              <a:defRPr/>
            </a:pPr>
            <a:r>
              <a:rPr lang="en-US" sz="1200" b="1" kern="0" dirty="0">
                <a:solidFill>
                  <a:srgbClr val="0078D7"/>
                </a:solidFill>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87" y="4842334"/>
            <a:ext cx="11275828"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451" y="3801765"/>
            <a:ext cx="2129078" cy="628375"/>
            <a:chOff x="426355" y="3368020"/>
            <a:chExt cx="2026806" cy="628473"/>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0"/>
              <a:ext cx="558818" cy="628473"/>
            </a:xfrm>
            <a:prstGeom prst="rect">
              <a:avLst/>
            </a:prstGeom>
            <a:ln>
              <a:noFill/>
            </a:ln>
          </p:spPr>
          <p:txBody>
            <a:bodyPr wrap="none" lIns="91438" tIns="45719" rIns="91438" bIns="45719" anchor="b">
              <a:spAutoFit/>
            </a:bodyPr>
            <a:lstStyle/>
            <a:p>
              <a:pPr defTabSz="932407">
                <a:spcAft>
                  <a:spcPts val="200"/>
                </a:spcAft>
                <a:defRPr/>
              </a:pPr>
              <a:r>
                <a:rPr lang="en-US" sz="1050" kern="0" dirty="0">
                  <a:solidFill>
                    <a:srgbClr val="000000"/>
                  </a:solidFill>
                  <a:latin typeface="Segoe UI" panose="020B0502040204020203" pitchFamily="34" charset="0"/>
                  <a:ea typeface="Segoe UI Semibold" charset="0"/>
                  <a:cs typeface="Segoe UI" panose="020B0502040204020203" pitchFamily="34" charset="0"/>
                </a:rPr>
                <a:t>T-SQL</a:t>
              </a:r>
            </a:p>
            <a:p>
              <a:pPr defTabSz="932407">
                <a:spcAft>
                  <a:spcPts val="200"/>
                </a:spcAft>
                <a:defRPr/>
              </a:pPr>
              <a:r>
                <a:rPr lang="en-US" sz="1050" kern="0" dirty="0">
                  <a:solidFill>
                    <a:srgbClr val="000000"/>
                  </a:solidFill>
                  <a:latin typeface="Segoe UI" panose="020B0502040204020203" pitchFamily="34" charset="0"/>
                  <a:ea typeface="Segoe UI Semibold" charset="0"/>
                  <a:cs typeface="Segoe UI" panose="020B0502040204020203" pitchFamily="34" charset="0"/>
                </a:rPr>
                <a:t>Java</a:t>
              </a:r>
            </a:p>
            <a:p>
              <a:pPr defTabSz="932407">
                <a:spcAft>
                  <a:spcPts val="200"/>
                </a:spcAft>
                <a:defRPr/>
              </a:pPr>
              <a:r>
                <a:rPr lang="en-US" sz="1050" kern="0" dirty="0">
                  <a:solidFill>
                    <a:srgbClr val="000000"/>
                  </a:solidFill>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0"/>
              <a:ext cx="797014" cy="628473"/>
            </a:xfrm>
            <a:prstGeom prst="rect">
              <a:avLst/>
            </a:prstGeom>
            <a:ln>
              <a:noFill/>
            </a:ln>
          </p:spPr>
          <p:txBody>
            <a:bodyPr wrap="square" lIns="91438" tIns="45719" rIns="91438" bIns="45719" anchor="b">
              <a:spAutoFit/>
            </a:bodyPr>
            <a:lstStyle/>
            <a:p>
              <a:pPr defTabSz="932407">
                <a:spcAft>
                  <a:spcPts val="200"/>
                </a:spcAft>
                <a:defRPr/>
              </a:pPr>
              <a:r>
                <a:rPr lang="en-US" sz="1050" kern="0" dirty="0">
                  <a:solidFill>
                    <a:srgbClr val="000000"/>
                  </a:solidFill>
                  <a:latin typeface="Segoe UI" panose="020B0502040204020203" pitchFamily="34" charset="0"/>
                  <a:ea typeface="Segoe UI Semibold" charset="0"/>
                  <a:cs typeface="Segoe UI" panose="020B0502040204020203" pitchFamily="34" charset="0"/>
                </a:rPr>
                <a:t>PHP</a:t>
              </a:r>
            </a:p>
            <a:p>
              <a:pPr defTabSz="932407">
                <a:spcAft>
                  <a:spcPts val="200"/>
                </a:spcAft>
                <a:defRPr/>
              </a:pPr>
              <a:r>
                <a:rPr lang="en-US" sz="1050" kern="0" dirty="0">
                  <a:solidFill>
                    <a:srgbClr val="000000"/>
                  </a:solidFill>
                  <a:latin typeface="Segoe UI" panose="020B0502040204020203" pitchFamily="34" charset="0"/>
                  <a:ea typeface="Segoe UI Semibold" charset="0"/>
                  <a:cs typeface="Segoe UI" panose="020B0502040204020203" pitchFamily="34" charset="0"/>
                </a:rPr>
                <a:t>Node.js</a:t>
              </a:r>
            </a:p>
            <a:p>
              <a:pPr defTabSz="932407">
                <a:spcAft>
                  <a:spcPts val="200"/>
                </a:spcAft>
                <a:defRPr/>
              </a:pPr>
              <a:r>
                <a:rPr lang="en-US" sz="1050" kern="0" dirty="0">
                  <a:solidFill>
                    <a:srgbClr val="000000"/>
                  </a:solidFill>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79083" y="3375717"/>
              <a:ext cx="574078" cy="441213"/>
            </a:xfrm>
            <a:prstGeom prst="rect">
              <a:avLst/>
            </a:prstGeom>
            <a:ln>
              <a:noFill/>
            </a:ln>
          </p:spPr>
          <p:txBody>
            <a:bodyPr wrap="none" lIns="91438" tIns="45719" rIns="91438" bIns="45719" anchor="b">
              <a:spAutoFit/>
            </a:bodyPr>
            <a:lstStyle/>
            <a:p>
              <a:pPr defTabSz="932407">
                <a:spcAft>
                  <a:spcPts val="200"/>
                </a:spcAft>
                <a:defRPr/>
              </a:pPr>
              <a:r>
                <a:rPr lang="en-US" sz="1050" kern="0" dirty="0">
                  <a:solidFill>
                    <a:srgbClr val="000000"/>
                  </a:solidFill>
                  <a:latin typeface="Segoe UI" panose="020B0502040204020203" pitchFamily="34" charset="0"/>
                  <a:ea typeface="Segoe UI Semibold" charset="0"/>
                  <a:cs typeface="Segoe UI" panose="020B0502040204020203" pitchFamily="34" charset="0"/>
                </a:rPr>
                <a:t>Python</a:t>
              </a:r>
            </a:p>
            <a:p>
              <a:pPr defTabSz="932407">
                <a:spcAft>
                  <a:spcPts val="200"/>
                </a:spcAft>
                <a:defRPr/>
              </a:pPr>
              <a:r>
                <a:rPr lang="en-US" sz="1050" kern="0" dirty="0">
                  <a:solidFill>
                    <a:srgbClr val="000000"/>
                  </a:solidFill>
                  <a:latin typeface="Segoe UI" panose="020B0502040204020203" pitchFamily="34" charset="0"/>
                  <a:ea typeface="Segoe UI Semibold" charset="0"/>
                  <a:cs typeface="Segoe UI" panose="020B0502040204020203" pitchFamily="34" charset="0"/>
                </a:rPr>
                <a:t>Ruby</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330" y="6365751"/>
            <a:ext cx="9045165" cy="390862"/>
          </a:xfrm>
          <a:prstGeom prst="rect">
            <a:avLst/>
          </a:prstGeom>
          <a:noFill/>
        </p:spPr>
        <p:txBody>
          <a:bodyPr wrap="square" lIns="91426" tIns="45713" rIns="91426" bIns="45713" rtlCol="0">
            <a:spAutoFit/>
          </a:bodyPr>
          <a:lstStyle/>
          <a:p>
            <a:pPr defTabSz="914214">
              <a:lnSpc>
                <a:spcPct val="90000"/>
              </a:lnSpc>
              <a:spcAft>
                <a:spcPts val="600"/>
              </a:spcAft>
              <a:defRPr/>
            </a:pPr>
            <a:r>
              <a:rPr lang="en-US" sz="800" dirty="0">
                <a:solidFill>
                  <a:srgbClr val="757575"/>
                </a:solidFill>
                <a:latin typeface="Segoe UI"/>
              </a:rPr>
              <a:t>All TPC Claims as of 1/19/2018.</a:t>
            </a:r>
          </a:p>
          <a:p>
            <a:pPr defTabSz="914214">
              <a:lnSpc>
                <a:spcPct val="90000"/>
              </a:lnSpc>
              <a:spcAft>
                <a:spcPts val="600"/>
              </a:spcAft>
              <a:defRPr/>
            </a:pPr>
            <a:r>
              <a:rPr lang="en-US" sz="800" baseline="30000" dirty="0">
                <a:solidFill>
                  <a:srgbClr val="757575"/>
                </a:solidFill>
                <a:latin typeface="Segoe UI"/>
              </a:rPr>
              <a:t>1 </a:t>
            </a:r>
            <a:r>
              <a:rPr lang="en-US" sz="800" dirty="0">
                <a:solidFill>
                  <a:srgbClr val="757575"/>
                </a:solidFill>
                <a:latin typeface="Segoe UI"/>
                <a:hlinkClick r:id="rId5"/>
              </a:rPr>
              <a:t>http://www.tpc.org/4081</a:t>
            </a:r>
            <a:r>
              <a:rPr lang="en-US" sz="800" dirty="0">
                <a:solidFill>
                  <a:srgbClr val="757575"/>
                </a:solidFill>
                <a:latin typeface="Segoe UI"/>
              </a:rPr>
              <a:t>; </a:t>
            </a:r>
            <a:r>
              <a:rPr lang="en-US" sz="800" baseline="30000" dirty="0">
                <a:solidFill>
                  <a:srgbClr val="757575"/>
                </a:solidFill>
                <a:latin typeface="Segoe UI"/>
              </a:rPr>
              <a:t>2 </a:t>
            </a:r>
            <a:r>
              <a:rPr lang="en-US" sz="800" dirty="0">
                <a:solidFill>
                  <a:srgbClr val="757575"/>
                </a:solidFill>
                <a:latin typeface="Segoe UI"/>
                <a:hlinkClick r:id="rId6"/>
              </a:rPr>
              <a:t>http://www.tpc.org/3331</a:t>
            </a:r>
            <a:r>
              <a:rPr lang="en-US" sz="800" dirty="0">
                <a:solidFill>
                  <a:srgbClr val="757575"/>
                </a:solidFill>
                <a:latin typeface="Segoe UI"/>
              </a:rPr>
              <a:t>; </a:t>
            </a:r>
            <a:r>
              <a:rPr lang="en-US" sz="800" baseline="30000" dirty="0">
                <a:solidFill>
                  <a:srgbClr val="757575"/>
                </a:solidFill>
                <a:latin typeface="Segoe UI"/>
              </a:rPr>
              <a:t>3 </a:t>
            </a:r>
            <a:r>
              <a:rPr lang="en-US" sz="800" dirty="0">
                <a:solidFill>
                  <a:srgbClr val="757575"/>
                </a:solidFill>
                <a:latin typeface="Segoe UI"/>
                <a:hlinkClick r:id="rId7"/>
              </a:rPr>
              <a:t>http://www.tpc.org/3326</a:t>
            </a:r>
            <a:r>
              <a:rPr lang="en-US" sz="800" dirty="0">
                <a:solidFill>
                  <a:srgbClr val="757575"/>
                </a:solidFill>
                <a:latin typeface="Segoe UI"/>
              </a:rPr>
              <a:t>; </a:t>
            </a:r>
            <a:r>
              <a:rPr lang="en-US" sz="800" baseline="30000" dirty="0">
                <a:solidFill>
                  <a:srgbClr val="757575"/>
                </a:solidFill>
                <a:latin typeface="Segoe UI"/>
              </a:rPr>
              <a:t>4 </a:t>
            </a:r>
            <a:r>
              <a:rPr lang="en-US" sz="800" dirty="0">
                <a:solidFill>
                  <a:srgbClr val="757575"/>
                </a:solidFill>
                <a:latin typeface="Segoe UI"/>
                <a:hlinkClick r:id="rId8"/>
              </a:rPr>
              <a:t>http://www.tpc.org/3321</a:t>
            </a:r>
            <a:r>
              <a:rPr lang="en-US" sz="800" dirty="0">
                <a:solidFill>
                  <a:srgbClr val="757575"/>
                </a:solidFill>
                <a:latin typeface="Segoe UI"/>
              </a:rPr>
              <a:t>; </a:t>
            </a:r>
            <a:r>
              <a:rPr lang="en-US" sz="800" baseline="30000" dirty="0">
                <a:solidFill>
                  <a:srgbClr val="757575"/>
                </a:solidFill>
                <a:latin typeface="Segoe UI"/>
              </a:rPr>
              <a:t>5 </a:t>
            </a:r>
            <a:r>
              <a:rPr lang="en-US" sz="800" dirty="0">
                <a:solidFill>
                  <a:srgbClr val="757575"/>
                </a:solidFill>
                <a:latin typeface="Segoe UI"/>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69329" y="1632568"/>
            <a:ext cx="2103088" cy="461663"/>
          </a:xfrm>
          <a:prstGeom prst="rect">
            <a:avLst/>
          </a:prstGeom>
          <a:noFill/>
          <a:ln w="6350" cap="flat" cmpd="sng" algn="ctr">
            <a:noFill/>
            <a:prstDash val="solid"/>
            <a:headEnd type="none" w="med" len="med"/>
            <a:tailEnd type="none" w="med" len="med"/>
          </a:ln>
          <a:effectLst/>
        </p:spPr>
        <p:txBody>
          <a:bodyPr rot="0" spcFirstLastPara="0" vert="horz" wrap="square" lIns="91438" tIns="45719" rIns="91399" bIns="45719"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863">
              <a:spcAft>
                <a:spcPts val="2400"/>
              </a:spcAft>
              <a:defRPr/>
            </a:pPr>
            <a:r>
              <a:rPr lang="en-US" sz="1200" b="1" kern="0" dirty="0">
                <a:solidFill>
                  <a:srgbClr val="0078D7"/>
                </a:solidFill>
                <a:latin typeface="Segoe UI Semibold" charset="0"/>
                <a:ea typeface="Segoe UI Semibold" charset="0"/>
                <a:cs typeface="Segoe UI Semibold" charset="0"/>
              </a:rPr>
              <a:t>Intelligence over </a:t>
            </a:r>
            <a:br>
              <a:rPr lang="en-US" sz="1200" b="1" kern="0" dirty="0">
                <a:solidFill>
                  <a:srgbClr val="0078D7"/>
                </a:solidFill>
                <a:latin typeface="Segoe UI Semibold" charset="0"/>
                <a:ea typeface="Segoe UI Semibold" charset="0"/>
                <a:cs typeface="Segoe UI Semibold" charset="0"/>
              </a:rPr>
            </a:br>
            <a:r>
              <a:rPr lang="en-US" sz="1200" b="1" kern="0" dirty="0">
                <a:solidFill>
                  <a:srgbClr val="0078D7"/>
                </a:solidFill>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413745" y="3840745"/>
            <a:ext cx="1893017" cy="589390"/>
          </a:xfrm>
          <a:prstGeom prst="rect">
            <a:avLst/>
          </a:prstGeom>
          <a:noFill/>
        </p:spPr>
        <p:txBody>
          <a:bodyPr wrap="square" lIns="91438" tIns="45719" rIns="91438" bIns="45719" rtlCol="0" anchor="b">
            <a:spAutoFit/>
          </a:bodyPr>
          <a:lstStyle/>
          <a:p>
            <a:pPr algn="ctr" defTabSz="930957">
              <a:lnSpc>
                <a:spcPct val="105000"/>
              </a:lnSpc>
              <a:spcAft>
                <a:spcPts val="800"/>
              </a:spcAft>
              <a:defRPr/>
            </a:pPr>
            <a:r>
              <a:rPr lang="en-US" sz="1050" kern="0" dirty="0">
                <a:solidFill>
                  <a:srgbClr val="000000"/>
                </a:solidFill>
                <a:latin typeface="Segoe UI" panose="020B0502040204020203" pitchFamily="34" charset="0"/>
                <a:ea typeface="Segoe UI Semilight" charset="0"/>
                <a:cs typeface="Segoe UI" panose="020B0502040204020203" pitchFamily="34" charset="0"/>
              </a:rPr>
              <a:t>AI and Machine Learning over all data with the power of SQL and Spark</a:t>
            </a:r>
          </a:p>
        </p:txBody>
      </p:sp>
      <p:grpSp>
        <p:nvGrpSpPr>
          <p:cNvPr id="17" name="Group 16">
            <a:extLst>
              <a:ext uri="{FF2B5EF4-FFF2-40B4-BE49-F238E27FC236}">
                <a16:creationId xmlns:a16="http://schemas.microsoft.com/office/drawing/2014/main" id="{96AFB984-CF84-453E-866C-2B5D0FE44DA9}"/>
              </a:ext>
            </a:extLst>
          </p:cNvPr>
          <p:cNvGrpSpPr/>
          <p:nvPr/>
        </p:nvGrpSpPr>
        <p:grpSpPr>
          <a:xfrm>
            <a:off x="739532" y="2316334"/>
            <a:ext cx="1339036" cy="1025520"/>
            <a:chOff x="739450" y="2170289"/>
            <a:chExt cx="1339056" cy="1025535"/>
          </a:xfrm>
        </p:grpSpPr>
        <p:sp>
          <p:nvSpPr>
            <p:cNvPr id="92" name="Freeform 6">
              <a:extLst>
                <a:ext uri="{FF2B5EF4-FFF2-40B4-BE49-F238E27FC236}">
                  <a16:creationId xmlns:a16="http://schemas.microsoft.com/office/drawing/2014/main" id="{37444FBE-9B74-4A03-A02D-D795CCBAD8D4}"/>
                </a:ext>
              </a:extLst>
            </p:cNvPr>
            <p:cNvSpPr>
              <a:spLocks/>
            </p:cNvSpPr>
            <p:nvPr/>
          </p:nvSpPr>
          <p:spPr bwMode="auto">
            <a:xfrm rot="2171515">
              <a:off x="1105197" y="2753151"/>
              <a:ext cx="505195" cy="442673"/>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6" tIns="45713" rIns="91426" bIns="45713" numCol="1" anchor="t" anchorCtr="0" compatLnSpc="1">
              <a:prstTxWarp prst="textNoShape">
                <a:avLst/>
              </a:prstTxWarp>
            </a:bodyPr>
            <a:lstStyle/>
            <a:p>
              <a:pPr defTabSz="914214">
                <a:defRPr/>
              </a:pPr>
              <a:endParaRPr lang="en-US" kern="0" dirty="0">
                <a:solidFill>
                  <a:srgbClr val="000000"/>
                </a:solidFill>
                <a:latin typeface="Segoe UI"/>
              </a:endParaRPr>
            </a:p>
          </p:txBody>
        </p:sp>
        <p:sp>
          <p:nvSpPr>
            <p:cNvPr id="93" name="Freeform 5">
              <a:extLst>
                <a:ext uri="{FF2B5EF4-FFF2-40B4-BE49-F238E27FC236}">
                  <a16:creationId xmlns:a16="http://schemas.microsoft.com/office/drawing/2014/main" id="{14247359-4774-493E-AEF2-AF12E28A5B12}"/>
                </a:ext>
              </a:extLst>
            </p:cNvPr>
            <p:cNvSpPr>
              <a:spLocks/>
            </p:cNvSpPr>
            <p:nvPr/>
          </p:nvSpPr>
          <p:spPr bwMode="auto">
            <a:xfrm rot="2978489">
              <a:off x="1135208" y="2166536"/>
              <a:ext cx="445172" cy="45267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6" tIns="45713" rIns="91426" bIns="45713" numCol="1" anchor="t" anchorCtr="0" compatLnSpc="1">
              <a:prstTxWarp prst="textNoShape">
                <a:avLst/>
              </a:prstTxWarp>
            </a:bodyPr>
            <a:lstStyle/>
            <a:p>
              <a:pPr defTabSz="914214">
                <a:defRPr/>
              </a:pPr>
              <a:endParaRPr lang="en-US" kern="0" dirty="0">
                <a:solidFill>
                  <a:srgbClr val="000000"/>
                </a:solidFill>
                <a:latin typeface="Segoe UI"/>
              </a:endParaRPr>
            </a:p>
          </p:txBody>
        </p:sp>
        <p:pic>
          <p:nvPicPr>
            <p:cNvPr id="140" name="Picture 139">
              <a:extLst>
                <a:ext uri="{FF2B5EF4-FFF2-40B4-BE49-F238E27FC236}">
                  <a16:creationId xmlns:a16="http://schemas.microsoft.com/office/drawing/2014/main" id="{B1D57BBD-5786-4764-9279-7D60E7E189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64704" y="2475687"/>
              <a:ext cx="613802" cy="321050"/>
            </a:xfrm>
            <a:prstGeom prst="rect">
              <a:avLst/>
            </a:prstGeom>
          </p:spPr>
        </p:pic>
        <p:grpSp>
          <p:nvGrpSpPr>
            <p:cNvPr id="9" name="Group 8">
              <a:extLst>
                <a:ext uri="{FF2B5EF4-FFF2-40B4-BE49-F238E27FC236}">
                  <a16:creationId xmlns:a16="http://schemas.microsoft.com/office/drawing/2014/main" id="{3A769EBF-D74E-4DBF-ABF8-FA85171D141C}"/>
                </a:ext>
              </a:extLst>
            </p:cNvPr>
            <p:cNvGrpSpPr/>
            <p:nvPr/>
          </p:nvGrpSpPr>
          <p:grpSpPr>
            <a:xfrm>
              <a:off x="739450" y="2444555"/>
              <a:ext cx="357653" cy="458709"/>
              <a:chOff x="393144" y="2440628"/>
              <a:chExt cx="357653" cy="458709"/>
            </a:xfrm>
          </p:grpSpPr>
          <p:sp>
            <p:nvSpPr>
              <p:cNvPr id="81" name="Freeform 182">
                <a:extLst>
                  <a:ext uri="{FF2B5EF4-FFF2-40B4-BE49-F238E27FC236}">
                    <a16:creationId xmlns:a16="http://schemas.microsoft.com/office/drawing/2014/main" id="{CA34330F-B530-42C3-81CB-C139EE47E069}"/>
                  </a:ext>
                </a:extLst>
              </p:cNvPr>
              <p:cNvSpPr/>
              <p:nvPr/>
            </p:nvSpPr>
            <p:spPr bwMode="auto">
              <a:xfrm>
                <a:off x="393144" y="2440628"/>
                <a:ext cx="357653" cy="4587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5704D67F-0558-4485-998C-69065A43E998}"/>
                  </a:ext>
                </a:extLst>
              </p:cNvPr>
              <p:cNvGrpSpPr/>
              <p:nvPr/>
            </p:nvGrpSpPr>
            <p:grpSpPr>
              <a:xfrm>
                <a:off x="497283" y="2590190"/>
                <a:ext cx="143000" cy="220630"/>
                <a:chOff x="6675672" y="2470169"/>
                <a:chExt cx="284918" cy="439588"/>
              </a:xfrm>
              <a:solidFill>
                <a:schemeClr val="accent2"/>
              </a:solidFill>
            </p:grpSpPr>
            <p:sp>
              <p:nvSpPr>
                <p:cNvPr id="83" name="Freeform: Shape 82">
                  <a:extLst>
                    <a:ext uri="{FF2B5EF4-FFF2-40B4-BE49-F238E27FC236}">
                      <a16:creationId xmlns:a16="http://schemas.microsoft.com/office/drawing/2014/main" id="{66E3B554-7DC1-4326-A697-4269F34DF29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defTabSz="914355">
                    <a:defRPr/>
                  </a:pPr>
                  <a:endParaRPr lang="en-US" sz="1765" dirty="0">
                    <a:solidFill>
                      <a:srgbClr val="1A1A1A"/>
                    </a:solidFill>
                    <a:latin typeface="Segoe UI"/>
                  </a:endParaRPr>
                </a:p>
              </p:txBody>
            </p:sp>
            <p:sp>
              <p:nvSpPr>
                <p:cNvPr id="86" name="Freeform: Shape 85">
                  <a:extLst>
                    <a:ext uri="{FF2B5EF4-FFF2-40B4-BE49-F238E27FC236}">
                      <a16:creationId xmlns:a16="http://schemas.microsoft.com/office/drawing/2014/main" id="{30719F16-4A32-494C-B6F0-5095F83E0E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defTabSz="914355">
                    <a:defRPr/>
                  </a:pPr>
                  <a:endParaRPr lang="en-US" sz="1765" dirty="0">
                    <a:solidFill>
                      <a:srgbClr val="1A1A1A"/>
                    </a:solidFill>
                    <a:latin typeface="Segoe UI"/>
                  </a:endParaRPr>
                </a:p>
              </p:txBody>
            </p:sp>
          </p:grpSp>
        </p:grpSp>
      </p:grpSp>
      <p:grpSp>
        <p:nvGrpSpPr>
          <p:cNvPr id="87" name="Group 86">
            <a:extLst>
              <a:ext uri="{FF2B5EF4-FFF2-40B4-BE49-F238E27FC236}">
                <a16:creationId xmlns:a16="http://schemas.microsoft.com/office/drawing/2014/main" id="{2210F0E3-F2E0-48B1-83DC-3D88C6093AC1}"/>
              </a:ext>
            </a:extLst>
          </p:cNvPr>
          <p:cNvGrpSpPr/>
          <p:nvPr/>
        </p:nvGrpSpPr>
        <p:grpSpPr>
          <a:xfrm>
            <a:off x="5848608" y="2501418"/>
            <a:ext cx="443526" cy="721401"/>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09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091"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0" tIns="44821" rIns="89640" bIns="44821" numCol="1" anchor="t" anchorCtr="0" compatLnSpc="1">
              <a:prstTxWarp prst="textNoShape">
                <a:avLst/>
              </a:prstTxWarp>
            </a:bodyPr>
            <a:lstStyle/>
            <a:p>
              <a:pPr defTabSz="896375">
                <a:defRPr/>
              </a:pPr>
              <a:endParaRPr lang="en-US" sz="1765" dirty="0">
                <a:gradFill>
                  <a:gsLst>
                    <a:gs pos="0">
                      <a:srgbClr val="505050"/>
                    </a:gs>
                    <a:gs pos="100000">
                      <a:srgbClr val="505050"/>
                    </a:gs>
                  </a:gsLst>
                </a:gradFill>
                <a:latin typeface="Segoe UI Semilight"/>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428" y="5312769"/>
            <a:ext cx="616192" cy="474661"/>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2" rIns="182851" bIns="146282" numCol="1" spcCol="0" rtlCol="0" fromWordArt="0" anchor="t" anchorCtr="0" forceAA="0" compatLnSpc="1">
              <a:prstTxWarp prst="textNoShape">
                <a:avLst/>
              </a:prstTxWarp>
              <a:noAutofit/>
            </a:bodyPr>
            <a:lstStyle/>
            <a:p>
              <a:pPr algn="ctr" defTabSz="93228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2" rIns="182851" bIns="146282" numCol="1" spcCol="0" rtlCol="0" fromWordArt="0" anchor="t" anchorCtr="0" forceAA="0" compatLnSpc="1">
              <a:prstTxWarp prst="textNoShape">
                <a:avLst/>
              </a:prstTxWarp>
              <a:noAutofit/>
            </a:bodyPr>
            <a:lstStyle/>
            <a:p>
              <a:pPr algn="ctr" defTabSz="93228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2" rIns="182851" bIns="146282" numCol="1" spcCol="0" rtlCol="0" fromWordArt="0" anchor="t" anchorCtr="0" forceAA="0" compatLnSpc="1">
              <a:prstTxWarp prst="textNoShape">
                <a:avLst/>
              </a:prstTxWarp>
              <a:noAutofit/>
            </a:bodyPr>
            <a:lstStyle/>
            <a:p>
              <a:pPr algn="ctr" defTabSz="93228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2" rIns="182851" bIns="146282" numCol="1" spcCol="0" rtlCol="0" fromWordArt="0" anchor="t" anchorCtr="0" forceAA="0" compatLnSpc="1">
              <a:prstTxWarp prst="textNoShape">
                <a:avLst/>
              </a:prstTxWarp>
              <a:noAutofit/>
            </a:bodyPr>
            <a:lstStyle/>
            <a:p>
              <a:pPr algn="ctr" defTabSz="93228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2" rIns="182851" bIns="146282" numCol="1" spcCol="0" rtlCol="0" fromWordArt="0" anchor="t" anchorCtr="0" forceAA="0" compatLnSpc="1">
              <a:prstTxWarp prst="textNoShape">
                <a:avLst/>
              </a:prstTxWarp>
              <a:noAutofit/>
            </a:bodyPr>
            <a:lstStyle/>
            <a:p>
              <a:pPr algn="ctr" defTabSz="93228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2" rIns="182851" bIns="146282" numCol="1" spcCol="0" rtlCol="0" fromWordArt="0" anchor="t" anchorCtr="0" forceAA="0" compatLnSpc="1">
              <a:prstTxWarp prst="textNoShape">
                <a:avLst/>
              </a:prstTxWarp>
              <a:noAutofit/>
            </a:bodyPr>
            <a:lstStyle/>
            <a:p>
              <a:pPr algn="ctr" defTabSz="93228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697" y="5416451"/>
            <a:ext cx="734306" cy="350859"/>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a:extLst/>
          </p:spPr>
          <p:txBody>
            <a:bodyPr vert="horz" wrap="square" lIns="91426" tIns="45713" rIns="91426" bIns="45713" numCol="1" anchor="t" anchorCtr="0" compatLnSpc="1">
              <a:prstTxWarp prst="textNoShape">
                <a:avLst/>
              </a:prstTxWarp>
            </a:bodyPr>
            <a:lstStyle/>
            <a:p>
              <a:pPr defTabSz="914214">
                <a:defRPr/>
              </a:pPr>
              <a:endParaRPr lang="en-US" sz="1000" dirty="0">
                <a:solidFill>
                  <a:srgbClr val="505050"/>
                </a:solidFill>
                <a:latin typeface="Segoe UI"/>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a:extLst/>
          </p:spPr>
          <p:txBody>
            <a:bodyPr vert="horz" wrap="square" lIns="91426" tIns="45713" rIns="91426" bIns="45713" numCol="1" anchor="t" anchorCtr="0" compatLnSpc="1">
              <a:prstTxWarp prst="textNoShape">
                <a:avLst/>
              </a:prstTxWarp>
            </a:bodyPr>
            <a:lstStyle/>
            <a:p>
              <a:pPr defTabSz="914214">
                <a:defRPr/>
              </a:pPr>
              <a:endParaRPr lang="en-US" sz="1000" dirty="0">
                <a:solidFill>
                  <a:srgbClr val="505050"/>
                </a:solidFill>
                <a:latin typeface="Segoe UI"/>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3935" y="2426178"/>
            <a:ext cx="1060577" cy="796643"/>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dirty="0">
                    <a:solidFill>
                      <a:srgbClr val="3F3F3F"/>
                    </a:solidFill>
                    <a:latin typeface="Segoe UI"/>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38" tIns="45719" rIns="91438" bIns="45719" numCol="1" anchor="t" anchorCtr="0" compatLnSpc="1">
                  <a:prstTxWarp prst="textNoShape">
                    <a:avLst/>
                  </a:prstTxWarp>
                </a:bodyPr>
                <a:lstStyle/>
                <a:p>
                  <a:pPr defTabSz="932731">
                    <a:defRPr/>
                  </a:pPr>
                  <a:endParaRPr lang="en-US" kern="0" dirty="0">
                    <a:solidFill>
                      <a:srgbClr val="3F3F3F"/>
                    </a:solidFill>
                    <a:latin typeface="Segoe UI"/>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389">
                  <a:defRPr/>
                </a:pPr>
                <a:endParaRPr lang="en-US" kern="0" dirty="0">
                  <a:solidFill>
                    <a:prstClr val="black"/>
                  </a:solidFill>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89">
                <a:defRPr/>
              </a:pPr>
              <a:endParaRPr lang="en-US" kern="0" dirty="0">
                <a:solidFill>
                  <a:prstClr val="white"/>
                </a:solidFill>
                <a:latin typeface="Segoe UI"/>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89">
                  <a:defRPr/>
                </a:pPr>
                <a:endParaRPr lang="en-US" kern="0" dirty="0">
                  <a:solidFill>
                    <a:prstClr val="black"/>
                  </a:solidFill>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89">
                  <a:defRPr/>
                </a:pPr>
                <a:endParaRPr lang="en-US" kern="0" dirty="0">
                  <a:solidFill>
                    <a:prstClr val="black"/>
                  </a:solidFill>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89">
                  <a:defRPr/>
                </a:pPr>
                <a:endParaRPr lang="en-US" kern="0" dirty="0">
                  <a:solidFill>
                    <a:prstClr val="black"/>
                  </a:solidFill>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89">
                  <a:defRPr/>
                </a:pPr>
                <a:endParaRPr lang="en-US" kern="0" dirty="0">
                  <a:solidFill>
                    <a:prstClr val="black"/>
                  </a:solidFill>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89">
                  <a:defRPr/>
                </a:pPr>
                <a:endParaRPr lang="en-US" kern="0" dirty="0">
                  <a:solidFill>
                    <a:prstClr val="black"/>
                  </a:solidFill>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14355">
                  <a:defRPr/>
                </a:pPr>
                <a:endParaRPr lang="en-US" sz="1765" kern="0" dirty="0">
                  <a:solidFill>
                    <a:prstClr val="black"/>
                  </a:solidFill>
                  <a:latin typeface="Arial" charset="0"/>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77304" y="2309416"/>
            <a:ext cx="249129" cy="194931"/>
          </a:xfrm>
          <a:prstGeom prst="rect">
            <a:avLst/>
          </a:prstGeom>
          <a:noFill/>
        </p:spPr>
        <p:txBody>
          <a:bodyPr wrap="none" lIns="91438" tIns="45719" rIns="91438" bIns="45719" rtlCol="0">
            <a:spAutoFit/>
          </a:bodyPr>
          <a:lstStyle/>
          <a:p>
            <a:pPr algn="r" defTabSz="914355">
              <a:lnSpc>
                <a:spcPct val="90000"/>
              </a:lnSpc>
              <a:spcAft>
                <a:spcPts val="600"/>
              </a:spcAft>
              <a:defRPr/>
            </a:pPr>
            <a:r>
              <a:rPr lang="en-US" sz="700" dirty="0">
                <a:gradFill>
                  <a:gsLst>
                    <a:gs pos="2917">
                      <a:srgbClr val="1A1A1A"/>
                    </a:gs>
                    <a:gs pos="30000">
                      <a:srgbClr val="1A1A1A"/>
                    </a:gs>
                  </a:gsLst>
                  <a:lin ang="5400000" scaled="0"/>
                </a:gradFill>
                <a:latin typeface="Segoe UI"/>
              </a:rPr>
              <a:t>+</a:t>
            </a:r>
          </a:p>
        </p:txBody>
      </p:sp>
    </p:spTree>
    <p:extLst>
      <p:ext uri="{BB962C8B-B14F-4D97-AF65-F5344CB8AC3E}">
        <p14:creationId xmlns:p14="http://schemas.microsoft.com/office/powerpoint/2010/main" val="3360446397"/>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c="http://schemas.openxmlformats.org/drawingml/2006/chart" xmlns:a16="http://schemas.microsoft.com/office/drawing/2014/main"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A487CBE-C755-A248-8B16-09E36E5A07A5}"/>
              </a:ext>
            </a:extLst>
          </p:cNvPr>
          <p:cNvSpPr/>
          <p:nvPr/>
        </p:nvSpPr>
        <p:spPr>
          <a:xfrm>
            <a:off x="5150513" y="316913"/>
            <a:ext cx="6736598" cy="622099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dirty="0">
              <a:solidFill>
                <a:srgbClr val="E6E6E6"/>
              </a:solidFill>
              <a:latin typeface="Segoe UI"/>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348" y="457246"/>
            <a:ext cx="4608507" cy="1107979"/>
          </a:xfrm>
        </p:spPr>
        <p:txBody>
          <a:bodyPr/>
          <a:lstStyle/>
          <a:p>
            <a:r>
              <a:rPr lang="en-US" dirty="0"/>
              <a:t>SQL Server is the platform of choice</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4285" y="1831763"/>
            <a:ext cx="4022995" cy="3590727"/>
          </a:xfrm>
        </p:spPr>
        <p:txBody>
          <a:bodyPr/>
          <a:lstStyle/>
          <a:p>
            <a:pPr marL="0" indent="0">
              <a:buNone/>
            </a:pPr>
            <a:r>
              <a:rPr lang="en-US" dirty="0"/>
              <a:t>Support for RedHat Enterprise Linux (RHEL), Ubuntu, and SUSE Enterprise Linux (SLES) </a:t>
            </a:r>
          </a:p>
          <a:p>
            <a:pPr marL="0" indent="0">
              <a:buNone/>
            </a:pPr>
            <a:r>
              <a:rPr lang="en-US" dirty="0"/>
              <a:t>Linux and Windows Docker containers</a:t>
            </a:r>
          </a:p>
          <a:p>
            <a:pPr marL="0" indent="0">
              <a:buNone/>
            </a:pPr>
            <a:r>
              <a:rPr lang="en-US" dirty="0"/>
              <a:t>Windows Server / Windows 10</a:t>
            </a:r>
          </a:p>
          <a:p>
            <a:pPr marL="0" indent="0">
              <a:buNone/>
            </a:pPr>
            <a:r>
              <a:rPr lang="en-US" dirty="0"/>
              <a:t>Package-based installation: Yum Install, Apt-Get, and Zypper</a:t>
            </a:r>
          </a:p>
          <a:p>
            <a:pPr marL="0" indent="0">
              <a:buNone/>
            </a:pPr>
            <a:r>
              <a:rPr lang="en-US" b="1" dirty="0"/>
              <a:t>Database and tools compatibility on all platforms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29" y="1223222"/>
            <a:ext cx="2589864" cy="4598761"/>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96" indent="-342896" algn="ctr" defTabSz="932461">
              <a:lnSpc>
                <a:spcPct val="90000"/>
              </a:lnSpc>
              <a:buFont typeface="Wingdings 3" panose="05040102010807070707" pitchFamily="18" charset="2"/>
              <a:buChar char="Æ"/>
              <a:defRPr/>
            </a:pPr>
            <a:endParaRPr lang="en-US" sz="2000" b="1" kern="0" dirty="0">
              <a:solidFill>
                <a:srgbClr val="FFFFFF"/>
              </a:solidFill>
              <a:latin typeface="Segoe UI Light"/>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43" y="1223222"/>
            <a:ext cx="2589864" cy="2063254"/>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96" indent="-342896" algn="ctr" defTabSz="932461">
              <a:lnSpc>
                <a:spcPct val="90000"/>
              </a:lnSpc>
              <a:buFont typeface="Wingdings 3" panose="05040102010807070707" pitchFamily="18" charset="2"/>
              <a:buChar char="Æ"/>
              <a:defRPr/>
            </a:pPr>
            <a:endParaRPr lang="en-US" sz="2000" b="1" kern="0" dirty="0">
              <a:solidFill>
                <a:srgbClr val="FFFFFF"/>
              </a:solidFill>
              <a:latin typeface="Segoe UI Light"/>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2" y="1575187"/>
            <a:ext cx="1313074" cy="130774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78" tIns="43939" rIns="87878" bIns="43939" numCol="1" anchor="t" anchorCtr="0" compatLnSpc="1">
            <a:prstTxWarp prst="textNoShape">
              <a:avLst/>
            </a:prstTxWarp>
          </a:bodyPr>
          <a:lstStyle/>
          <a:p>
            <a:pPr defTabSz="896343">
              <a:defRPr/>
            </a:pPr>
            <a:endParaRPr lang="en-US" sz="1730" kern="0" dirty="0">
              <a:solidFill>
                <a:srgbClr val="FFFFFF"/>
              </a:solidFill>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8" y="3758729"/>
            <a:ext cx="2595458" cy="2063254"/>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96" indent="-342896" algn="ctr" defTabSz="932461">
              <a:lnSpc>
                <a:spcPct val="90000"/>
              </a:lnSpc>
              <a:buFont typeface="Wingdings 3" panose="05040102010807070707" pitchFamily="18" charset="2"/>
              <a:buChar char="Æ"/>
              <a:defRPr/>
            </a:pPr>
            <a:endParaRPr lang="en-US" sz="2000" b="1" kern="0" dirty="0">
              <a:solidFill>
                <a:srgbClr val="FFFFFF"/>
              </a:solidFill>
              <a:latin typeface="Segoe UI Light"/>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29" y="4062246"/>
            <a:ext cx="1258985" cy="796650"/>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162" y="3988207"/>
            <a:ext cx="1536677" cy="715951"/>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02" y="5057187"/>
            <a:ext cx="1850996" cy="417505"/>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087" y="3027750"/>
            <a:ext cx="1888823" cy="549845"/>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353535"/>
                  </a:solidFill>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27" y="830627"/>
            <a:ext cx="2798021" cy="36575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38" tIns="146302" rIns="182878" bIns="146302" numCol="1" spcCol="0" rtlCol="0" fromWordArt="0" anchor="ctr" anchorCtr="0" forceAA="0" compatLnSpc="1">
            <a:prstTxWarp prst="textNoShape">
              <a:avLst/>
            </a:prstTxWarp>
            <a:noAutofit/>
          </a:bodyPr>
          <a:lstStyle/>
          <a:p>
            <a:pPr defTabSz="914352">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13" y="3376384"/>
            <a:ext cx="3171122" cy="359207"/>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38" tIns="146302" rIns="182878" bIns="146302" numCol="1" spcCol="0" rtlCol="0" fromWordArt="0" anchor="ctr" anchorCtr="0" forceAA="0" compatLnSpc="1">
            <a:prstTxWarp prst="textNoShape">
              <a:avLst/>
            </a:prstTxWarp>
            <a:noAutofit/>
          </a:bodyPr>
          <a:lstStyle/>
          <a:p>
            <a:pPr defTabSz="914352">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8" y="830627"/>
            <a:ext cx="2798021" cy="36575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38" tIns="146302" rIns="182878" bIns="146302" numCol="1" spcCol="0" rtlCol="0" fromWordArt="0" anchor="ctr" anchorCtr="0" forceAA="0" compatLnSpc="1">
            <a:prstTxWarp prst="textNoShape">
              <a:avLst/>
            </a:prstTxWarp>
            <a:noAutofit/>
          </a:bodyPr>
          <a:lstStyle/>
          <a:p>
            <a:pPr defTabSz="914352">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39" y="1660118"/>
            <a:ext cx="737519" cy="862315"/>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000000"/>
                </a:solidFill>
                <a:latin typeface="Segoe UI"/>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000000"/>
                </a:solidFill>
                <a:latin typeface="Segoe UI"/>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89">
                <a:defRPr/>
              </a:pPr>
              <a:endParaRPr lang="en-US" kern="0" dirty="0">
                <a:solidFill>
                  <a:srgbClr val="000000"/>
                </a:solidFill>
                <a:latin typeface="Segoe UI"/>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6" y="5106233"/>
            <a:ext cx="2209183" cy="370211"/>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pPr defTabSz="914355">
                <a:defRPr/>
              </a:pPr>
              <a:endParaRPr lang="en-US" sz="1765" dirty="0">
                <a:solidFill>
                  <a:srgbClr val="1A1A1A"/>
                </a:solidFill>
                <a:latin typeface="Segoe UI"/>
              </a:endParaRPr>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pPr defTabSz="914355">
                <a:defRPr/>
              </a:pPr>
              <a:endParaRPr lang="en-US" sz="1765" dirty="0">
                <a:solidFill>
                  <a:srgbClr val="1A1A1A"/>
                </a:solidFill>
                <a:latin typeface="Segoe UI"/>
              </a:endParaRPr>
            </a:p>
          </p:txBody>
        </p:sp>
      </p:grpSp>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a14="http://schemas.microsoft.com/office/drawing/2010/main" xmlns:a16="http://schemas.microsoft.com/office/drawing/2014/main"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E4E71B-1C0E-47F3-ACD4-0962961155DC}"/>
              </a:ext>
            </a:extLst>
          </p:cNvPr>
          <p:cNvSpPr txBox="1"/>
          <p:nvPr/>
        </p:nvSpPr>
        <p:spPr>
          <a:xfrm>
            <a:off x="6369419" y="6589846"/>
            <a:ext cx="5811437" cy="194931"/>
          </a:xfrm>
          <a:prstGeom prst="rect">
            <a:avLst/>
          </a:prstGeom>
          <a:noFill/>
        </p:spPr>
        <p:txBody>
          <a:bodyPr wrap="square" lIns="91438" tIns="45719" rIns="91438" bIns="45719" rtlCol="0">
            <a:spAutoFit/>
          </a:bodyPr>
          <a:lstStyle/>
          <a:p>
            <a:pPr algn="r" defTabSz="914389">
              <a:lnSpc>
                <a:spcPct val="90000"/>
              </a:lnSpc>
              <a:spcAft>
                <a:spcPts val="600"/>
              </a:spcAft>
              <a:defRPr/>
            </a:pPr>
            <a:r>
              <a:rPr lang="en-US" sz="700">
                <a:solidFill>
                  <a:srgbClr val="FFFFFF"/>
                </a:solidFill>
                <a:latin typeface="Segoe UI"/>
              </a:rPr>
              <a:t>*IDC White Paper, Data Age 2025: The Evolution of Data to Life-Critical </a:t>
            </a:r>
          </a:p>
        </p:txBody>
      </p:sp>
      <p:cxnSp>
        <p:nvCxnSpPr>
          <p:cNvPr id="9" name="Straight Connector 8">
            <a:extLst>
              <a:ext uri="{FF2B5EF4-FFF2-40B4-BE49-F238E27FC236}">
                <a16:creationId xmlns:a16="http://schemas.microsoft.com/office/drawing/2014/main" id="{9473C9C4-D020-4E47-AD7D-3EF0C00899EB}"/>
              </a:ext>
            </a:extLst>
          </p:cNvPr>
          <p:cNvCxnSpPr>
            <a:cxnSpLocks/>
          </p:cNvCxnSpPr>
          <p:nvPr/>
        </p:nvCxnSpPr>
        <p:spPr>
          <a:xfrm>
            <a:off x="6096000" y="717592"/>
            <a:ext cx="0" cy="542281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4AB5FCC-973A-DA46-A993-938A2F207B84}"/>
              </a:ext>
            </a:extLst>
          </p:cNvPr>
          <p:cNvGrpSpPr/>
          <p:nvPr/>
        </p:nvGrpSpPr>
        <p:grpSpPr>
          <a:xfrm>
            <a:off x="7578539" y="1129182"/>
            <a:ext cx="3321451" cy="5053973"/>
            <a:chOff x="7578561" y="1129146"/>
            <a:chExt cx="3321502" cy="5054050"/>
          </a:xfrm>
        </p:grpSpPr>
        <p:sp>
          <p:nvSpPr>
            <p:cNvPr id="4" name="Text Placeholder 6">
              <a:extLst>
                <a:ext uri="{FF2B5EF4-FFF2-40B4-BE49-F238E27FC236}">
                  <a16:creationId xmlns:a16="http://schemas.microsoft.com/office/drawing/2014/main" id="{F16ECB2E-08C7-D541-9091-66D3E1BFE229}"/>
                </a:ext>
              </a:extLst>
            </p:cNvPr>
            <p:cNvSpPr txBox="1">
              <a:spLocks/>
            </p:cNvSpPr>
            <p:nvPr/>
          </p:nvSpPr>
          <p:spPr>
            <a:xfrm>
              <a:off x="7578561" y="5278323"/>
              <a:ext cx="3321502" cy="904873"/>
            </a:xfrm>
            <a:prstGeom prst="rect">
              <a:avLst/>
            </a:prstGeom>
          </p:spPr>
          <p:txBody>
            <a:bodyPr vert="horz" wrap="square" lIns="146302" tIns="91438" rIns="146302" bIns="91438" rtlCol="0">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55">
                <a:defRPr/>
              </a:pPr>
              <a:r>
                <a:rPr lang="en-US" sz="3600" b="1">
                  <a:solidFill>
                    <a:srgbClr val="50E6FF"/>
                  </a:solidFill>
                  <a:latin typeface="Segoe UI Semibold" panose="020B0502040204020203" pitchFamily="34" charset="0"/>
                  <a:cs typeface="Segoe UI Semibold" panose="020B0502040204020203" pitchFamily="34" charset="0"/>
                </a:rPr>
                <a:t>163 ZBs </a:t>
              </a:r>
              <a:br>
                <a:rPr lang="en-US" sz="2000" b="1">
                  <a:solidFill>
                    <a:srgbClr val="0078D7"/>
                  </a:solidFill>
                  <a:latin typeface="Segoe UI Semibold" panose="020B0502040204020203" pitchFamily="34" charset="0"/>
                  <a:cs typeface="Segoe UI Semibold" panose="020B0502040204020203" pitchFamily="34" charset="0"/>
                </a:rPr>
              </a:br>
              <a:r>
                <a:rPr lang="en-US" sz="1600" b="1">
                  <a:solidFill>
                    <a:srgbClr val="0078D7"/>
                  </a:solidFill>
                  <a:latin typeface="Segoe UI Semibold" panose="020B0502040204020203" pitchFamily="34" charset="0"/>
                  <a:cs typeface="Segoe UI Semibold" panose="020B0502040204020203" pitchFamily="34" charset="0"/>
                </a:rPr>
                <a:t>of data will be generated </a:t>
              </a:r>
            </a:p>
          </p:txBody>
        </p:sp>
        <p:sp>
          <p:nvSpPr>
            <p:cNvPr id="1653" name="Text Placeholder 6">
              <a:extLst>
                <a:ext uri="{FF2B5EF4-FFF2-40B4-BE49-F238E27FC236}">
                  <a16:creationId xmlns:a16="http://schemas.microsoft.com/office/drawing/2014/main" id="{CD665364-43E1-0245-B06F-85A1B9278C17}"/>
                </a:ext>
              </a:extLst>
            </p:cNvPr>
            <p:cNvSpPr txBox="1">
              <a:spLocks/>
            </p:cNvSpPr>
            <p:nvPr/>
          </p:nvSpPr>
          <p:spPr>
            <a:xfrm>
              <a:off x="7578561" y="1129146"/>
              <a:ext cx="3321502" cy="419185"/>
            </a:xfrm>
            <a:prstGeom prst="rect">
              <a:avLst/>
            </a:prstGeom>
          </p:spPr>
          <p:txBody>
            <a:bodyPr vert="horz" wrap="square" lIns="146302" tIns="91438" rIns="146302" bIns="91438" rtlCol="0">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55">
                <a:defRPr/>
              </a:pPr>
              <a:r>
                <a:rPr lang="en-US" sz="1600" b="1">
                  <a:solidFill>
                    <a:srgbClr val="50E6FF"/>
                  </a:solidFill>
                  <a:latin typeface="Segoe UI Semibold" panose="020B0502040204020203" pitchFamily="34" charset="0"/>
                  <a:cs typeface="Segoe UI Semibold" panose="020B0502040204020203" pitchFamily="34" charset="0"/>
                </a:rPr>
                <a:t>In 2025</a:t>
              </a:r>
            </a:p>
          </p:txBody>
        </p:sp>
        <p:grpSp>
          <p:nvGrpSpPr>
            <p:cNvPr id="11" name="Group 10">
              <a:extLst>
                <a:ext uri="{FF2B5EF4-FFF2-40B4-BE49-F238E27FC236}">
                  <a16:creationId xmlns:a16="http://schemas.microsoft.com/office/drawing/2014/main" id="{41EE4659-8626-D44D-BC40-0CC803AA6C6D}"/>
                </a:ext>
              </a:extLst>
            </p:cNvPr>
            <p:cNvGrpSpPr/>
            <p:nvPr/>
          </p:nvGrpSpPr>
          <p:grpSpPr>
            <a:xfrm>
              <a:off x="7763691" y="2297017"/>
              <a:ext cx="3034608" cy="2263967"/>
              <a:chOff x="7162800" y="1881788"/>
              <a:chExt cx="3034608" cy="2263967"/>
            </a:xfrm>
          </p:grpSpPr>
          <p:sp>
            <p:nvSpPr>
              <p:cNvPr id="236" name="Rectangle 235">
                <a:extLst>
                  <a:ext uri="{FF2B5EF4-FFF2-40B4-BE49-F238E27FC236}">
                    <a16:creationId xmlns:a16="http://schemas.microsoft.com/office/drawing/2014/main" id="{C76A819E-8068-6D4D-9738-0F3A86E54A19}"/>
                  </a:ext>
                </a:extLst>
              </p:cNvPr>
              <p:cNvSpPr/>
              <p:nvPr/>
            </p:nvSpPr>
            <p:spPr>
              <a:xfrm>
                <a:off x="7987227"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37" name="Rectangle 236">
                <a:extLst>
                  <a:ext uri="{FF2B5EF4-FFF2-40B4-BE49-F238E27FC236}">
                    <a16:creationId xmlns:a16="http://schemas.microsoft.com/office/drawing/2014/main" id="{B323E7D6-7FCA-804B-9774-C033A2466B7C}"/>
                  </a:ext>
                </a:extLst>
              </p:cNvPr>
              <p:cNvSpPr/>
              <p:nvPr/>
            </p:nvSpPr>
            <p:spPr>
              <a:xfrm>
                <a:off x="7780034"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38" name="Rectangle 237">
                <a:extLst>
                  <a:ext uri="{FF2B5EF4-FFF2-40B4-BE49-F238E27FC236}">
                    <a16:creationId xmlns:a16="http://schemas.microsoft.com/office/drawing/2014/main" id="{E7B6FE1A-0B81-E24C-AB4B-47459D9A0658}"/>
                  </a:ext>
                </a:extLst>
              </p:cNvPr>
              <p:cNvSpPr/>
              <p:nvPr/>
            </p:nvSpPr>
            <p:spPr>
              <a:xfrm>
                <a:off x="7571741"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39" name="Rectangle 238">
                <a:extLst>
                  <a:ext uri="{FF2B5EF4-FFF2-40B4-BE49-F238E27FC236}">
                    <a16:creationId xmlns:a16="http://schemas.microsoft.com/office/drawing/2014/main" id="{E585909A-36BA-FE49-B46A-4D0C6A01FC75}"/>
                  </a:ext>
                </a:extLst>
              </p:cNvPr>
              <p:cNvSpPr/>
              <p:nvPr/>
            </p:nvSpPr>
            <p:spPr>
              <a:xfrm>
                <a:off x="7368972"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40" name="Rectangle 239">
                <a:extLst>
                  <a:ext uri="{FF2B5EF4-FFF2-40B4-BE49-F238E27FC236}">
                    <a16:creationId xmlns:a16="http://schemas.microsoft.com/office/drawing/2014/main" id="{4DDEF7D0-C716-0740-8886-1DC0313B89E9}"/>
                  </a:ext>
                </a:extLst>
              </p:cNvPr>
              <p:cNvSpPr/>
              <p:nvPr/>
            </p:nvSpPr>
            <p:spPr>
              <a:xfrm>
                <a:off x="7162800"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41" name="Rectangle 240">
                <a:extLst>
                  <a:ext uri="{FF2B5EF4-FFF2-40B4-BE49-F238E27FC236}">
                    <a16:creationId xmlns:a16="http://schemas.microsoft.com/office/drawing/2014/main" id="{07D47A18-9E08-DE45-BF02-5ED68F395D75}"/>
                  </a:ext>
                </a:extLst>
              </p:cNvPr>
              <p:cNvSpPr/>
              <p:nvPr/>
            </p:nvSpPr>
            <p:spPr>
              <a:xfrm>
                <a:off x="7987227"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42" name="Rectangle 241">
                <a:extLst>
                  <a:ext uri="{FF2B5EF4-FFF2-40B4-BE49-F238E27FC236}">
                    <a16:creationId xmlns:a16="http://schemas.microsoft.com/office/drawing/2014/main" id="{99C722D0-00D3-884F-B2B6-D37DA98BA93F}"/>
                  </a:ext>
                </a:extLst>
              </p:cNvPr>
              <p:cNvSpPr/>
              <p:nvPr/>
            </p:nvSpPr>
            <p:spPr>
              <a:xfrm>
                <a:off x="7987227"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43" name="Rectangle 242">
                <a:extLst>
                  <a:ext uri="{FF2B5EF4-FFF2-40B4-BE49-F238E27FC236}">
                    <a16:creationId xmlns:a16="http://schemas.microsoft.com/office/drawing/2014/main" id="{EDFB8046-FA80-ED4E-B3EF-C385F92C6DD0}"/>
                  </a:ext>
                </a:extLst>
              </p:cNvPr>
              <p:cNvSpPr/>
              <p:nvPr/>
            </p:nvSpPr>
            <p:spPr>
              <a:xfrm>
                <a:off x="7987227"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44" name="Rectangle 243">
                <a:extLst>
                  <a:ext uri="{FF2B5EF4-FFF2-40B4-BE49-F238E27FC236}">
                    <a16:creationId xmlns:a16="http://schemas.microsoft.com/office/drawing/2014/main" id="{391E8873-DBB0-F34E-96C3-918A6ADBD019}"/>
                  </a:ext>
                </a:extLst>
              </p:cNvPr>
              <p:cNvSpPr/>
              <p:nvPr/>
            </p:nvSpPr>
            <p:spPr>
              <a:xfrm>
                <a:off x="7780034"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45" name="Rectangle 244">
                <a:extLst>
                  <a:ext uri="{FF2B5EF4-FFF2-40B4-BE49-F238E27FC236}">
                    <a16:creationId xmlns:a16="http://schemas.microsoft.com/office/drawing/2014/main" id="{3CA4DCD3-E86B-AD46-B8C7-E876DB37C76D}"/>
                  </a:ext>
                </a:extLst>
              </p:cNvPr>
              <p:cNvSpPr/>
              <p:nvPr/>
            </p:nvSpPr>
            <p:spPr>
              <a:xfrm>
                <a:off x="7780034"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46" name="Rectangle 245">
                <a:extLst>
                  <a:ext uri="{FF2B5EF4-FFF2-40B4-BE49-F238E27FC236}">
                    <a16:creationId xmlns:a16="http://schemas.microsoft.com/office/drawing/2014/main" id="{DD57CD1A-EF91-7547-968E-10841F7B644D}"/>
                  </a:ext>
                </a:extLst>
              </p:cNvPr>
              <p:cNvSpPr/>
              <p:nvPr/>
            </p:nvSpPr>
            <p:spPr>
              <a:xfrm>
                <a:off x="7780034"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47" name="Rectangle 246">
                <a:extLst>
                  <a:ext uri="{FF2B5EF4-FFF2-40B4-BE49-F238E27FC236}">
                    <a16:creationId xmlns:a16="http://schemas.microsoft.com/office/drawing/2014/main" id="{E82A63F5-AA38-2F4E-B56E-C89CB39565B9}"/>
                  </a:ext>
                </a:extLst>
              </p:cNvPr>
              <p:cNvSpPr/>
              <p:nvPr/>
            </p:nvSpPr>
            <p:spPr>
              <a:xfrm>
                <a:off x="7571741"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48" name="Rectangle 247">
                <a:extLst>
                  <a:ext uri="{FF2B5EF4-FFF2-40B4-BE49-F238E27FC236}">
                    <a16:creationId xmlns:a16="http://schemas.microsoft.com/office/drawing/2014/main" id="{A003CCD3-16EB-9A43-B139-47DDC3B9E49C}"/>
                  </a:ext>
                </a:extLst>
              </p:cNvPr>
              <p:cNvSpPr/>
              <p:nvPr/>
            </p:nvSpPr>
            <p:spPr>
              <a:xfrm>
                <a:off x="7571741"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49" name="Rectangle 248">
                <a:extLst>
                  <a:ext uri="{FF2B5EF4-FFF2-40B4-BE49-F238E27FC236}">
                    <a16:creationId xmlns:a16="http://schemas.microsoft.com/office/drawing/2014/main" id="{C31EA70B-1563-4842-92FE-54CA59D6D384}"/>
                  </a:ext>
                </a:extLst>
              </p:cNvPr>
              <p:cNvSpPr/>
              <p:nvPr/>
            </p:nvSpPr>
            <p:spPr>
              <a:xfrm>
                <a:off x="7368972"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50" name="Rectangle 249">
                <a:extLst>
                  <a:ext uri="{FF2B5EF4-FFF2-40B4-BE49-F238E27FC236}">
                    <a16:creationId xmlns:a16="http://schemas.microsoft.com/office/drawing/2014/main" id="{F8B96A05-A100-5C42-AF48-C92F50616955}"/>
                  </a:ext>
                </a:extLst>
              </p:cNvPr>
              <p:cNvSpPr/>
              <p:nvPr/>
            </p:nvSpPr>
            <p:spPr>
              <a:xfrm>
                <a:off x="716280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51" name="Rectangle 250">
                <a:extLst>
                  <a:ext uri="{FF2B5EF4-FFF2-40B4-BE49-F238E27FC236}">
                    <a16:creationId xmlns:a16="http://schemas.microsoft.com/office/drawing/2014/main" id="{B5A24E34-B24B-624A-BF55-F918C37ECA25}"/>
                  </a:ext>
                </a:extLst>
              </p:cNvPr>
              <p:cNvSpPr/>
              <p:nvPr/>
            </p:nvSpPr>
            <p:spPr>
              <a:xfrm>
                <a:off x="7987227"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52" name="Rectangle 251">
                <a:extLst>
                  <a:ext uri="{FF2B5EF4-FFF2-40B4-BE49-F238E27FC236}">
                    <a16:creationId xmlns:a16="http://schemas.microsoft.com/office/drawing/2014/main" id="{274BD7F0-D38E-9247-AD71-8CB5ECCEB76C}"/>
                  </a:ext>
                </a:extLst>
              </p:cNvPr>
              <p:cNvSpPr/>
              <p:nvPr/>
            </p:nvSpPr>
            <p:spPr>
              <a:xfrm>
                <a:off x="7780034"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53" name="Rectangle 252">
                <a:extLst>
                  <a:ext uri="{FF2B5EF4-FFF2-40B4-BE49-F238E27FC236}">
                    <a16:creationId xmlns:a16="http://schemas.microsoft.com/office/drawing/2014/main" id="{08F812D0-0AA3-8346-AC95-46E3E56AC204}"/>
                  </a:ext>
                </a:extLst>
              </p:cNvPr>
              <p:cNvSpPr/>
              <p:nvPr/>
            </p:nvSpPr>
            <p:spPr>
              <a:xfrm>
                <a:off x="7571741"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54" name="Rectangle 253">
                <a:extLst>
                  <a:ext uri="{FF2B5EF4-FFF2-40B4-BE49-F238E27FC236}">
                    <a16:creationId xmlns:a16="http://schemas.microsoft.com/office/drawing/2014/main" id="{8D1765D0-7F25-824A-AB3B-184D262AD494}"/>
                  </a:ext>
                </a:extLst>
              </p:cNvPr>
              <p:cNvSpPr/>
              <p:nvPr/>
            </p:nvSpPr>
            <p:spPr>
              <a:xfrm>
                <a:off x="7368972"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55" name="Rectangle 254">
                <a:extLst>
                  <a:ext uri="{FF2B5EF4-FFF2-40B4-BE49-F238E27FC236}">
                    <a16:creationId xmlns:a16="http://schemas.microsoft.com/office/drawing/2014/main" id="{96AC9CA6-45BC-CB42-A003-1B522B0663D5}"/>
                  </a:ext>
                </a:extLst>
              </p:cNvPr>
              <p:cNvSpPr/>
              <p:nvPr/>
            </p:nvSpPr>
            <p:spPr>
              <a:xfrm>
                <a:off x="716280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56" name="Rectangle 255">
                <a:extLst>
                  <a:ext uri="{FF2B5EF4-FFF2-40B4-BE49-F238E27FC236}">
                    <a16:creationId xmlns:a16="http://schemas.microsoft.com/office/drawing/2014/main" id="{32418041-5D50-184C-BEF7-78DB243941B0}"/>
                  </a:ext>
                </a:extLst>
              </p:cNvPr>
              <p:cNvSpPr/>
              <p:nvPr/>
            </p:nvSpPr>
            <p:spPr>
              <a:xfrm>
                <a:off x="7571741"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57" name="Rectangle 256">
                <a:extLst>
                  <a:ext uri="{FF2B5EF4-FFF2-40B4-BE49-F238E27FC236}">
                    <a16:creationId xmlns:a16="http://schemas.microsoft.com/office/drawing/2014/main" id="{A5741262-A32C-AB43-9D5B-1F11DDC057D6}"/>
                  </a:ext>
                </a:extLst>
              </p:cNvPr>
              <p:cNvSpPr/>
              <p:nvPr/>
            </p:nvSpPr>
            <p:spPr>
              <a:xfrm>
                <a:off x="7368972"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58" name="Rectangle 257">
                <a:extLst>
                  <a:ext uri="{FF2B5EF4-FFF2-40B4-BE49-F238E27FC236}">
                    <a16:creationId xmlns:a16="http://schemas.microsoft.com/office/drawing/2014/main" id="{46B0B8F7-D17D-1448-8495-A64FC3A54655}"/>
                  </a:ext>
                </a:extLst>
              </p:cNvPr>
              <p:cNvSpPr/>
              <p:nvPr/>
            </p:nvSpPr>
            <p:spPr>
              <a:xfrm>
                <a:off x="7162800"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59" name="Rectangle 258">
                <a:extLst>
                  <a:ext uri="{FF2B5EF4-FFF2-40B4-BE49-F238E27FC236}">
                    <a16:creationId xmlns:a16="http://schemas.microsoft.com/office/drawing/2014/main" id="{283318B3-C0ED-CA44-A90C-5172486190BD}"/>
                  </a:ext>
                </a:extLst>
              </p:cNvPr>
              <p:cNvSpPr/>
              <p:nvPr/>
            </p:nvSpPr>
            <p:spPr>
              <a:xfrm>
                <a:off x="7368972"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60" name="Rectangle 259">
                <a:extLst>
                  <a:ext uri="{FF2B5EF4-FFF2-40B4-BE49-F238E27FC236}">
                    <a16:creationId xmlns:a16="http://schemas.microsoft.com/office/drawing/2014/main" id="{7CFB285E-9BB4-4C46-A625-B99E4D1299AF}"/>
                  </a:ext>
                </a:extLst>
              </p:cNvPr>
              <p:cNvSpPr/>
              <p:nvPr/>
            </p:nvSpPr>
            <p:spPr>
              <a:xfrm>
                <a:off x="716280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nvGrpSpPr>
              <p:cNvPr id="6" name="Group 5">
                <a:extLst>
                  <a:ext uri="{FF2B5EF4-FFF2-40B4-BE49-F238E27FC236}">
                    <a16:creationId xmlns:a16="http://schemas.microsoft.com/office/drawing/2014/main" id="{EDA3E0B5-B490-EE41-8DCD-45B5A6EFFFFA}"/>
                  </a:ext>
                </a:extLst>
              </p:cNvPr>
              <p:cNvGrpSpPr/>
              <p:nvPr/>
            </p:nvGrpSpPr>
            <p:grpSpPr>
              <a:xfrm>
                <a:off x="7162800" y="1881788"/>
                <a:ext cx="977208" cy="991441"/>
                <a:chOff x="7162800" y="1668657"/>
                <a:chExt cx="977208" cy="991441"/>
              </a:xfrm>
            </p:grpSpPr>
            <p:sp>
              <p:nvSpPr>
                <p:cNvPr id="262" name="Rectangle 261">
                  <a:extLst>
                    <a:ext uri="{FF2B5EF4-FFF2-40B4-BE49-F238E27FC236}">
                      <a16:creationId xmlns:a16="http://schemas.microsoft.com/office/drawing/2014/main" id="{5C94667E-5E34-704B-BF3F-750D0D3FC35E}"/>
                    </a:ext>
                  </a:extLst>
                </p:cNvPr>
                <p:cNvSpPr/>
                <p:nvPr/>
              </p:nvSpPr>
              <p:spPr>
                <a:xfrm>
                  <a:off x="7987227" y="229040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63" name="Rectangle 262">
                  <a:extLst>
                    <a:ext uri="{FF2B5EF4-FFF2-40B4-BE49-F238E27FC236}">
                      <a16:creationId xmlns:a16="http://schemas.microsoft.com/office/drawing/2014/main" id="{23F824BF-7A8A-0348-8A40-7B21B4522BFD}"/>
                    </a:ext>
                  </a:extLst>
                </p:cNvPr>
                <p:cNvSpPr/>
                <p:nvPr/>
              </p:nvSpPr>
              <p:spPr>
                <a:xfrm>
                  <a:off x="7780034"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64" name="Rectangle 263">
                  <a:extLst>
                    <a:ext uri="{FF2B5EF4-FFF2-40B4-BE49-F238E27FC236}">
                      <a16:creationId xmlns:a16="http://schemas.microsoft.com/office/drawing/2014/main" id="{C0B550BC-AAC8-2744-B7A9-586A20C74176}"/>
                    </a:ext>
                  </a:extLst>
                </p:cNvPr>
                <p:cNvSpPr/>
                <p:nvPr/>
              </p:nvSpPr>
              <p:spPr>
                <a:xfrm>
                  <a:off x="7571741"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65" name="Rectangle 264">
                  <a:extLst>
                    <a:ext uri="{FF2B5EF4-FFF2-40B4-BE49-F238E27FC236}">
                      <a16:creationId xmlns:a16="http://schemas.microsoft.com/office/drawing/2014/main" id="{87930984-B40A-F54E-888F-C29B4038DCA9}"/>
                    </a:ext>
                  </a:extLst>
                </p:cNvPr>
                <p:cNvSpPr/>
                <p:nvPr/>
              </p:nvSpPr>
              <p:spPr>
                <a:xfrm>
                  <a:off x="7368972"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66" name="Rectangle 265">
                  <a:extLst>
                    <a:ext uri="{FF2B5EF4-FFF2-40B4-BE49-F238E27FC236}">
                      <a16:creationId xmlns:a16="http://schemas.microsoft.com/office/drawing/2014/main" id="{893CE648-E881-D847-B57D-AA61EDEF8B4C}"/>
                    </a:ext>
                  </a:extLst>
                </p:cNvPr>
                <p:cNvSpPr/>
                <p:nvPr/>
              </p:nvSpPr>
              <p:spPr>
                <a:xfrm>
                  <a:off x="7162800"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67" name="Rectangle 266">
                  <a:extLst>
                    <a:ext uri="{FF2B5EF4-FFF2-40B4-BE49-F238E27FC236}">
                      <a16:creationId xmlns:a16="http://schemas.microsoft.com/office/drawing/2014/main" id="{776194B9-0D44-7C4F-AA31-4D7BAB268763}"/>
                    </a:ext>
                  </a:extLst>
                </p:cNvPr>
                <p:cNvSpPr/>
                <p:nvPr/>
              </p:nvSpPr>
              <p:spPr>
                <a:xfrm>
                  <a:off x="7987227"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68" name="Rectangle 267">
                  <a:extLst>
                    <a:ext uri="{FF2B5EF4-FFF2-40B4-BE49-F238E27FC236}">
                      <a16:creationId xmlns:a16="http://schemas.microsoft.com/office/drawing/2014/main" id="{B8CEAFD0-E50B-774D-842F-747935B02B52}"/>
                    </a:ext>
                  </a:extLst>
                </p:cNvPr>
                <p:cNvSpPr/>
                <p:nvPr/>
              </p:nvSpPr>
              <p:spPr>
                <a:xfrm>
                  <a:off x="7987227"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71" name="Rectangle 270">
                  <a:extLst>
                    <a:ext uri="{FF2B5EF4-FFF2-40B4-BE49-F238E27FC236}">
                      <a16:creationId xmlns:a16="http://schemas.microsoft.com/office/drawing/2014/main" id="{EBE71015-1510-1743-90BB-2A3523C845B6}"/>
                    </a:ext>
                  </a:extLst>
                </p:cNvPr>
                <p:cNvSpPr/>
                <p:nvPr/>
              </p:nvSpPr>
              <p:spPr>
                <a:xfrm>
                  <a:off x="7780034"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72" name="Rectangle 271">
                  <a:extLst>
                    <a:ext uri="{FF2B5EF4-FFF2-40B4-BE49-F238E27FC236}">
                      <a16:creationId xmlns:a16="http://schemas.microsoft.com/office/drawing/2014/main" id="{F40D6505-8E24-164D-AF26-69F3DEF3BB47}"/>
                    </a:ext>
                  </a:extLst>
                </p:cNvPr>
                <p:cNvSpPr/>
                <p:nvPr/>
              </p:nvSpPr>
              <p:spPr>
                <a:xfrm>
                  <a:off x="7780034"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73" name="Rectangle 272">
                  <a:extLst>
                    <a:ext uri="{FF2B5EF4-FFF2-40B4-BE49-F238E27FC236}">
                      <a16:creationId xmlns:a16="http://schemas.microsoft.com/office/drawing/2014/main" id="{69F07C08-4777-304C-BE0F-BD594247EBC8}"/>
                    </a:ext>
                  </a:extLst>
                </p:cNvPr>
                <p:cNvSpPr/>
                <p:nvPr/>
              </p:nvSpPr>
              <p:spPr>
                <a:xfrm>
                  <a:off x="7571741" y="25073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77" name="Rectangle 276">
                  <a:extLst>
                    <a:ext uri="{FF2B5EF4-FFF2-40B4-BE49-F238E27FC236}">
                      <a16:creationId xmlns:a16="http://schemas.microsoft.com/office/drawing/2014/main" id="{448B0F8E-5D13-9749-9CAE-59027276102A}"/>
                    </a:ext>
                  </a:extLst>
                </p:cNvPr>
                <p:cNvSpPr/>
                <p:nvPr/>
              </p:nvSpPr>
              <p:spPr>
                <a:xfrm>
                  <a:off x="7987227" y="18679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78" name="Rectangle 277">
                  <a:extLst>
                    <a:ext uri="{FF2B5EF4-FFF2-40B4-BE49-F238E27FC236}">
                      <a16:creationId xmlns:a16="http://schemas.microsoft.com/office/drawing/2014/main" id="{0EFE2B32-A5DE-8746-8F94-42A28E9FF034}"/>
                    </a:ext>
                  </a:extLst>
                </p:cNvPr>
                <p:cNvSpPr/>
                <p:nvPr/>
              </p:nvSpPr>
              <p:spPr>
                <a:xfrm>
                  <a:off x="7780034"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79" name="Rectangle 278">
                  <a:extLst>
                    <a:ext uri="{FF2B5EF4-FFF2-40B4-BE49-F238E27FC236}">
                      <a16:creationId xmlns:a16="http://schemas.microsoft.com/office/drawing/2014/main" id="{3516D5E4-15C8-7A4C-99A0-9298B730C95F}"/>
                    </a:ext>
                  </a:extLst>
                </p:cNvPr>
                <p:cNvSpPr/>
                <p:nvPr/>
              </p:nvSpPr>
              <p:spPr>
                <a:xfrm>
                  <a:off x="7571741"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80" name="Rectangle 279">
                  <a:extLst>
                    <a:ext uri="{FF2B5EF4-FFF2-40B4-BE49-F238E27FC236}">
                      <a16:creationId xmlns:a16="http://schemas.microsoft.com/office/drawing/2014/main" id="{6368617E-58C1-B549-B988-6C3DF27CB6CC}"/>
                    </a:ext>
                  </a:extLst>
                </p:cNvPr>
                <p:cNvSpPr/>
                <p:nvPr/>
              </p:nvSpPr>
              <p:spPr>
                <a:xfrm>
                  <a:off x="7368972"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81" name="Rectangle 280">
                  <a:extLst>
                    <a:ext uri="{FF2B5EF4-FFF2-40B4-BE49-F238E27FC236}">
                      <a16:creationId xmlns:a16="http://schemas.microsoft.com/office/drawing/2014/main" id="{438E4E0F-4E1A-A547-BC97-D27B056A9780}"/>
                    </a:ext>
                  </a:extLst>
                </p:cNvPr>
                <p:cNvSpPr/>
                <p:nvPr/>
              </p:nvSpPr>
              <p:spPr>
                <a:xfrm>
                  <a:off x="7162800"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82" name="Rectangle 281">
                  <a:extLst>
                    <a:ext uri="{FF2B5EF4-FFF2-40B4-BE49-F238E27FC236}">
                      <a16:creationId xmlns:a16="http://schemas.microsoft.com/office/drawing/2014/main" id="{D9AF961E-B253-B94D-8A44-3EF683EDF9D5}"/>
                    </a:ext>
                  </a:extLst>
                </p:cNvPr>
                <p:cNvSpPr/>
                <p:nvPr/>
              </p:nvSpPr>
              <p:spPr>
                <a:xfrm>
                  <a:off x="7571741"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83" name="Rectangle 282">
                  <a:extLst>
                    <a:ext uri="{FF2B5EF4-FFF2-40B4-BE49-F238E27FC236}">
                      <a16:creationId xmlns:a16="http://schemas.microsoft.com/office/drawing/2014/main" id="{F00E6CF1-9D3A-1346-B3AE-FE7F01431320}"/>
                    </a:ext>
                  </a:extLst>
                </p:cNvPr>
                <p:cNvSpPr/>
                <p:nvPr/>
              </p:nvSpPr>
              <p:spPr>
                <a:xfrm>
                  <a:off x="7368972"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84" name="Rectangle 283">
                  <a:extLst>
                    <a:ext uri="{FF2B5EF4-FFF2-40B4-BE49-F238E27FC236}">
                      <a16:creationId xmlns:a16="http://schemas.microsoft.com/office/drawing/2014/main" id="{4243026D-50FF-714C-986B-99711A256092}"/>
                    </a:ext>
                  </a:extLst>
                </p:cNvPr>
                <p:cNvSpPr/>
                <p:nvPr/>
              </p:nvSpPr>
              <p:spPr>
                <a:xfrm>
                  <a:off x="7162800"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85" name="Rectangle 284">
                  <a:extLst>
                    <a:ext uri="{FF2B5EF4-FFF2-40B4-BE49-F238E27FC236}">
                      <a16:creationId xmlns:a16="http://schemas.microsoft.com/office/drawing/2014/main" id="{46EADA31-E2BD-F346-8454-4E445C33DB8E}"/>
                    </a:ext>
                  </a:extLst>
                </p:cNvPr>
                <p:cNvSpPr/>
                <p:nvPr/>
              </p:nvSpPr>
              <p:spPr>
                <a:xfrm>
                  <a:off x="7368972"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86" name="Rectangle 285">
                  <a:extLst>
                    <a:ext uri="{FF2B5EF4-FFF2-40B4-BE49-F238E27FC236}">
                      <a16:creationId xmlns:a16="http://schemas.microsoft.com/office/drawing/2014/main" id="{B47E625A-DA89-7244-9545-70881B640D3B}"/>
                    </a:ext>
                  </a:extLst>
                </p:cNvPr>
                <p:cNvSpPr/>
                <p:nvPr/>
              </p:nvSpPr>
              <p:spPr>
                <a:xfrm>
                  <a:off x="7162800"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87" name="Rectangle 286">
                  <a:extLst>
                    <a:ext uri="{FF2B5EF4-FFF2-40B4-BE49-F238E27FC236}">
                      <a16:creationId xmlns:a16="http://schemas.microsoft.com/office/drawing/2014/main" id="{ED86DAF0-8BB1-1A44-A3A8-94EC5EB6F2CB}"/>
                    </a:ext>
                  </a:extLst>
                </p:cNvPr>
                <p:cNvSpPr/>
                <p:nvPr/>
              </p:nvSpPr>
              <p:spPr>
                <a:xfrm>
                  <a:off x="7987227"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88" name="Rectangle 287">
                  <a:extLst>
                    <a:ext uri="{FF2B5EF4-FFF2-40B4-BE49-F238E27FC236}">
                      <a16:creationId xmlns:a16="http://schemas.microsoft.com/office/drawing/2014/main" id="{433416B0-B763-C84C-8352-DCC8E1ABE4AC}"/>
                    </a:ext>
                  </a:extLst>
                </p:cNvPr>
                <p:cNvSpPr/>
                <p:nvPr/>
              </p:nvSpPr>
              <p:spPr>
                <a:xfrm>
                  <a:off x="7780034"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89" name="Rectangle 288">
                  <a:extLst>
                    <a:ext uri="{FF2B5EF4-FFF2-40B4-BE49-F238E27FC236}">
                      <a16:creationId xmlns:a16="http://schemas.microsoft.com/office/drawing/2014/main" id="{F852698E-78BA-064E-9D50-AD8055754819}"/>
                    </a:ext>
                  </a:extLst>
                </p:cNvPr>
                <p:cNvSpPr/>
                <p:nvPr/>
              </p:nvSpPr>
              <p:spPr>
                <a:xfrm>
                  <a:off x="7571741" y="16695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90" name="Rectangle 289">
                  <a:extLst>
                    <a:ext uri="{FF2B5EF4-FFF2-40B4-BE49-F238E27FC236}">
                      <a16:creationId xmlns:a16="http://schemas.microsoft.com/office/drawing/2014/main" id="{202816E2-4881-B849-B656-06D0CC5CC4E3}"/>
                    </a:ext>
                  </a:extLst>
                </p:cNvPr>
                <p:cNvSpPr/>
                <p:nvPr/>
              </p:nvSpPr>
              <p:spPr>
                <a:xfrm>
                  <a:off x="7368972"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91" name="Rectangle 290">
                  <a:extLst>
                    <a:ext uri="{FF2B5EF4-FFF2-40B4-BE49-F238E27FC236}">
                      <a16:creationId xmlns:a16="http://schemas.microsoft.com/office/drawing/2014/main" id="{4B7A1509-D89D-C64C-90D5-7C6314193A0F}"/>
                    </a:ext>
                  </a:extLst>
                </p:cNvPr>
                <p:cNvSpPr/>
                <p:nvPr/>
              </p:nvSpPr>
              <p:spPr>
                <a:xfrm>
                  <a:off x="7162800"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sp>
            <p:nvSpPr>
              <p:cNvPr id="320" name="Rectangle 319">
                <a:extLst>
                  <a:ext uri="{FF2B5EF4-FFF2-40B4-BE49-F238E27FC236}">
                    <a16:creationId xmlns:a16="http://schemas.microsoft.com/office/drawing/2014/main" id="{E1EB003A-8E5D-D549-8808-CE2FD38CF680}"/>
                  </a:ext>
                </a:extLst>
              </p:cNvPr>
              <p:cNvSpPr/>
              <p:nvPr/>
            </p:nvSpPr>
            <p:spPr>
              <a:xfrm>
                <a:off x="8811820"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321" name="Rectangle 320">
                <a:extLst>
                  <a:ext uri="{FF2B5EF4-FFF2-40B4-BE49-F238E27FC236}">
                    <a16:creationId xmlns:a16="http://schemas.microsoft.com/office/drawing/2014/main" id="{FE257ABB-F252-8948-9570-60CC2031CB9B}"/>
                  </a:ext>
                </a:extLst>
              </p:cNvPr>
              <p:cNvSpPr/>
              <p:nvPr/>
            </p:nvSpPr>
            <p:spPr>
              <a:xfrm>
                <a:off x="8604627"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22" name="Rectangle 321">
                <a:extLst>
                  <a:ext uri="{FF2B5EF4-FFF2-40B4-BE49-F238E27FC236}">
                    <a16:creationId xmlns:a16="http://schemas.microsoft.com/office/drawing/2014/main" id="{2DF07737-482B-A146-A2DD-0324B0C84011}"/>
                  </a:ext>
                </a:extLst>
              </p:cNvPr>
              <p:cNvSpPr/>
              <p:nvPr/>
            </p:nvSpPr>
            <p:spPr>
              <a:xfrm>
                <a:off x="8396334"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23" name="Rectangle 322">
                <a:extLst>
                  <a:ext uri="{FF2B5EF4-FFF2-40B4-BE49-F238E27FC236}">
                    <a16:creationId xmlns:a16="http://schemas.microsoft.com/office/drawing/2014/main" id="{CD4C8E89-A1EC-B246-B008-B3C89B3C5D33}"/>
                  </a:ext>
                </a:extLst>
              </p:cNvPr>
              <p:cNvSpPr/>
              <p:nvPr/>
            </p:nvSpPr>
            <p:spPr>
              <a:xfrm>
                <a:off x="8193565"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325" name="Rectangle 324">
                <a:extLst>
                  <a:ext uri="{FF2B5EF4-FFF2-40B4-BE49-F238E27FC236}">
                    <a16:creationId xmlns:a16="http://schemas.microsoft.com/office/drawing/2014/main" id="{C5BE0236-E6C3-6844-95E5-BA851FD45941}"/>
                  </a:ext>
                </a:extLst>
              </p:cNvPr>
              <p:cNvSpPr/>
              <p:nvPr/>
            </p:nvSpPr>
            <p:spPr>
              <a:xfrm>
                <a:off x="881182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26" name="Rectangle 325">
                <a:extLst>
                  <a:ext uri="{FF2B5EF4-FFF2-40B4-BE49-F238E27FC236}">
                    <a16:creationId xmlns:a16="http://schemas.microsoft.com/office/drawing/2014/main" id="{9DEA736D-9DDE-A34F-8634-DCB698358ECA}"/>
                  </a:ext>
                </a:extLst>
              </p:cNvPr>
              <p:cNvSpPr/>
              <p:nvPr/>
            </p:nvSpPr>
            <p:spPr>
              <a:xfrm>
                <a:off x="881182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327" name="Rectangle 326">
                <a:extLst>
                  <a:ext uri="{FF2B5EF4-FFF2-40B4-BE49-F238E27FC236}">
                    <a16:creationId xmlns:a16="http://schemas.microsoft.com/office/drawing/2014/main" id="{16BC7FA6-612E-CD49-ABD1-1DD635E4A6B9}"/>
                  </a:ext>
                </a:extLst>
              </p:cNvPr>
              <p:cNvSpPr/>
              <p:nvPr/>
            </p:nvSpPr>
            <p:spPr>
              <a:xfrm>
                <a:off x="881182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28" name="Rectangle 327">
                <a:extLst>
                  <a:ext uri="{FF2B5EF4-FFF2-40B4-BE49-F238E27FC236}">
                    <a16:creationId xmlns:a16="http://schemas.microsoft.com/office/drawing/2014/main" id="{65C639D3-91A6-BB44-89FF-E90E68DF1B9D}"/>
                  </a:ext>
                </a:extLst>
              </p:cNvPr>
              <p:cNvSpPr/>
              <p:nvPr/>
            </p:nvSpPr>
            <p:spPr>
              <a:xfrm>
                <a:off x="8604627"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29" name="Rectangle 328">
                <a:extLst>
                  <a:ext uri="{FF2B5EF4-FFF2-40B4-BE49-F238E27FC236}">
                    <a16:creationId xmlns:a16="http://schemas.microsoft.com/office/drawing/2014/main" id="{2FDE4356-9943-B644-8160-4A05C5FFB9FE}"/>
                  </a:ext>
                </a:extLst>
              </p:cNvPr>
              <p:cNvSpPr/>
              <p:nvPr/>
            </p:nvSpPr>
            <p:spPr>
              <a:xfrm>
                <a:off x="8604627"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30" name="Rectangle 329">
                <a:extLst>
                  <a:ext uri="{FF2B5EF4-FFF2-40B4-BE49-F238E27FC236}">
                    <a16:creationId xmlns:a16="http://schemas.microsoft.com/office/drawing/2014/main" id="{0917C646-41DB-6E4A-BBCC-4F9E7737BE47}"/>
                  </a:ext>
                </a:extLst>
              </p:cNvPr>
              <p:cNvSpPr/>
              <p:nvPr/>
            </p:nvSpPr>
            <p:spPr>
              <a:xfrm>
                <a:off x="8604627"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331" name="Rectangle 330">
                <a:extLst>
                  <a:ext uri="{FF2B5EF4-FFF2-40B4-BE49-F238E27FC236}">
                    <a16:creationId xmlns:a16="http://schemas.microsoft.com/office/drawing/2014/main" id="{022328FE-E0C6-754B-91EB-F92549F49CC9}"/>
                  </a:ext>
                </a:extLst>
              </p:cNvPr>
              <p:cNvSpPr/>
              <p:nvPr/>
            </p:nvSpPr>
            <p:spPr>
              <a:xfrm>
                <a:off x="8396334"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32" name="Rectangle 331">
                <a:extLst>
                  <a:ext uri="{FF2B5EF4-FFF2-40B4-BE49-F238E27FC236}">
                    <a16:creationId xmlns:a16="http://schemas.microsoft.com/office/drawing/2014/main" id="{6231BFDB-CFC9-CD49-9E2F-EC3BF00888AC}"/>
                  </a:ext>
                </a:extLst>
              </p:cNvPr>
              <p:cNvSpPr/>
              <p:nvPr/>
            </p:nvSpPr>
            <p:spPr>
              <a:xfrm>
                <a:off x="8396334"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33" name="Rectangle 332">
                <a:extLst>
                  <a:ext uri="{FF2B5EF4-FFF2-40B4-BE49-F238E27FC236}">
                    <a16:creationId xmlns:a16="http://schemas.microsoft.com/office/drawing/2014/main" id="{E62A4C86-C011-5040-8937-B7AF9470C440}"/>
                  </a:ext>
                </a:extLst>
              </p:cNvPr>
              <p:cNvSpPr/>
              <p:nvPr/>
            </p:nvSpPr>
            <p:spPr>
              <a:xfrm>
                <a:off x="8193565"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335" name="Rectangle 334">
                <a:extLst>
                  <a:ext uri="{FF2B5EF4-FFF2-40B4-BE49-F238E27FC236}">
                    <a16:creationId xmlns:a16="http://schemas.microsoft.com/office/drawing/2014/main" id="{6050221B-9B91-C645-8AF3-FAA6C63DDA4A}"/>
                  </a:ext>
                </a:extLst>
              </p:cNvPr>
              <p:cNvSpPr/>
              <p:nvPr/>
            </p:nvSpPr>
            <p:spPr>
              <a:xfrm>
                <a:off x="8811820"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36" name="Rectangle 335">
                <a:extLst>
                  <a:ext uri="{FF2B5EF4-FFF2-40B4-BE49-F238E27FC236}">
                    <a16:creationId xmlns:a16="http://schemas.microsoft.com/office/drawing/2014/main" id="{AA6B8DCB-9F8D-D647-9F50-5767F9094C58}"/>
                  </a:ext>
                </a:extLst>
              </p:cNvPr>
              <p:cNvSpPr/>
              <p:nvPr/>
            </p:nvSpPr>
            <p:spPr>
              <a:xfrm>
                <a:off x="8604627"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37" name="Rectangle 336">
                <a:extLst>
                  <a:ext uri="{FF2B5EF4-FFF2-40B4-BE49-F238E27FC236}">
                    <a16:creationId xmlns:a16="http://schemas.microsoft.com/office/drawing/2014/main" id="{1A74A61E-E95B-E04A-9F64-443892ED3B8C}"/>
                  </a:ext>
                </a:extLst>
              </p:cNvPr>
              <p:cNvSpPr/>
              <p:nvPr/>
            </p:nvSpPr>
            <p:spPr>
              <a:xfrm>
                <a:off x="8396334"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38" name="Rectangle 337">
                <a:extLst>
                  <a:ext uri="{FF2B5EF4-FFF2-40B4-BE49-F238E27FC236}">
                    <a16:creationId xmlns:a16="http://schemas.microsoft.com/office/drawing/2014/main" id="{022535B8-8652-FD43-970B-260EEEA8FE23}"/>
                  </a:ext>
                </a:extLst>
              </p:cNvPr>
              <p:cNvSpPr/>
              <p:nvPr/>
            </p:nvSpPr>
            <p:spPr>
              <a:xfrm>
                <a:off x="8193565"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40" name="Rectangle 339">
                <a:extLst>
                  <a:ext uri="{FF2B5EF4-FFF2-40B4-BE49-F238E27FC236}">
                    <a16:creationId xmlns:a16="http://schemas.microsoft.com/office/drawing/2014/main" id="{F0A4700A-BC9A-8849-9D5C-3FC187602834}"/>
                  </a:ext>
                </a:extLst>
              </p:cNvPr>
              <p:cNvSpPr/>
              <p:nvPr/>
            </p:nvSpPr>
            <p:spPr>
              <a:xfrm>
                <a:off x="8396334"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41" name="Rectangle 340">
                <a:extLst>
                  <a:ext uri="{FF2B5EF4-FFF2-40B4-BE49-F238E27FC236}">
                    <a16:creationId xmlns:a16="http://schemas.microsoft.com/office/drawing/2014/main" id="{0191DB5A-1595-DA46-99B0-1FC88461A065}"/>
                  </a:ext>
                </a:extLst>
              </p:cNvPr>
              <p:cNvSpPr/>
              <p:nvPr/>
            </p:nvSpPr>
            <p:spPr>
              <a:xfrm>
                <a:off x="8193565"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43" name="Rectangle 342">
                <a:extLst>
                  <a:ext uri="{FF2B5EF4-FFF2-40B4-BE49-F238E27FC236}">
                    <a16:creationId xmlns:a16="http://schemas.microsoft.com/office/drawing/2014/main" id="{15A85FF1-37BA-674F-AAF7-B26DE03B70BE}"/>
                  </a:ext>
                </a:extLst>
              </p:cNvPr>
              <p:cNvSpPr/>
              <p:nvPr/>
            </p:nvSpPr>
            <p:spPr>
              <a:xfrm>
                <a:off x="8193565"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46" name="Rectangle 345">
                <a:extLst>
                  <a:ext uri="{FF2B5EF4-FFF2-40B4-BE49-F238E27FC236}">
                    <a16:creationId xmlns:a16="http://schemas.microsoft.com/office/drawing/2014/main" id="{D8D636C4-BE58-714E-94AD-D91E2F61B335}"/>
                  </a:ext>
                </a:extLst>
              </p:cNvPr>
              <p:cNvSpPr/>
              <p:nvPr/>
            </p:nvSpPr>
            <p:spPr>
              <a:xfrm>
                <a:off x="8811820" y="250353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347" name="Rectangle 346">
                <a:extLst>
                  <a:ext uri="{FF2B5EF4-FFF2-40B4-BE49-F238E27FC236}">
                    <a16:creationId xmlns:a16="http://schemas.microsoft.com/office/drawing/2014/main" id="{4AF2390C-54B8-A14F-BF39-491BE7BDAA05}"/>
                  </a:ext>
                </a:extLst>
              </p:cNvPr>
              <p:cNvSpPr/>
              <p:nvPr/>
            </p:nvSpPr>
            <p:spPr>
              <a:xfrm>
                <a:off x="8604627"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48" name="Rectangle 347">
                <a:extLst>
                  <a:ext uri="{FF2B5EF4-FFF2-40B4-BE49-F238E27FC236}">
                    <a16:creationId xmlns:a16="http://schemas.microsoft.com/office/drawing/2014/main" id="{4329AA6C-A983-8D4C-AA49-A66E225D1D5C}"/>
                  </a:ext>
                </a:extLst>
              </p:cNvPr>
              <p:cNvSpPr/>
              <p:nvPr/>
            </p:nvSpPr>
            <p:spPr>
              <a:xfrm>
                <a:off x="8396334" y="208198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49" name="Rectangle 348">
                <a:extLst>
                  <a:ext uri="{FF2B5EF4-FFF2-40B4-BE49-F238E27FC236}">
                    <a16:creationId xmlns:a16="http://schemas.microsoft.com/office/drawing/2014/main" id="{C66E6D4E-965A-064F-98C9-A6E338278034}"/>
                  </a:ext>
                </a:extLst>
              </p:cNvPr>
              <p:cNvSpPr/>
              <p:nvPr/>
            </p:nvSpPr>
            <p:spPr>
              <a:xfrm>
                <a:off x="8193565"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351" name="Rectangle 350">
                <a:extLst>
                  <a:ext uri="{FF2B5EF4-FFF2-40B4-BE49-F238E27FC236}">
                    <a16:creationId xmlns:a16="http://schemas.microsoft.com/office/drawing/2014/main" id="{647E0907-7177-0E46-8636-A6C3F93176A2}"/>
                  </a:ext>
                </a:extLst>
              </p:cNvPr>
              <p:cNvSpPr/>
              <p:nvPr/>
            </p:nvSpPr>
            <p:spPr>
              <a:xfrm>
                <a:off x="8811820" y="229183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52" name="Rectangle 351">
                <a:extLst>
                  <a:ext uri="{FF2B5EF4-FFF2-40B4-BE49-F238E27FC236}">
                    <a16:creationId xmlns:a16="http://schemas.microsoft.com/office/drawing/2014/main" id="{98F3489C-DDA0-8E4C-9944-BD6E037537B0}"/>
                  </a:ext>
                </a:extLst>
              </p:cNvPr>
              <p:cNvSpPr/>
              <p:nvPr/>
            </p:nvSpPr>
            <p:spPr>
              <a:xfrm>
                <a:off x="8811820" y="271958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353" name="Rectangle 352">
                <a:extLst>
                  <a:ext uri="{FF2B5EF4-FFF2-40B4-BE49-F238E27FC236}">
                    <a16:creationId xmlns:a16="http://schemas.microsoft.com/office/drawing/2014/main" id="{9436C796-A5FF-4947-9DEF-0DAECC00C04E}"/>
                  </a:ext>
                </a:extLst>
              </p:cNvPr>
              <p:cNvSpPr/>
              <p:nvPr/>
            </p:nvSpPr>
            <p:spPr>
              <a:xfrm>
                <a:off x="8604627"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54" name="Rectangle 353">
                <a:extLst>
                  <a:ext uri="{FF2B5EF4-FFF2-40B4-BE49-F238E27FC236}">
                    <a16:creationId xmlns:a16="http://schemas.microsoft.com/office/drawing/2014/main" id="{3563AB32-8CC2-0F43-B533-2E0098477DC0}"/>
                  </a:ext>
                </a:extLst>
              </p:cNvPr>
              <p:cNvSpPr/>
              <p:nvPr/>
            </p:nvSpPr>
            <p:spPr>
              <a:xfrm>
                <a:off x="8604627"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355" name="Rectangle 354">
                <a:extLst>
                  <a:ext uri="{FF2B5EF4-FFF2-40B4-BE49-F238E27FC236}">
                    <a16:creationId xmlns:a16="http://schemas.microsoft.com/office/drawing/2014/main" id="{3630DAB6-8F43-D041-8B0B-45599369F11F}"/>
                  </a:ext>
                </a:extLst>
              </p:cNvPr>
              <p:cNvSpPr/>
              <p:nvPr/>
            </p:nvSpPr>
            <p:spPr>
              <a:xfrm>
                <a:off x="8396334" y="272044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56" name="Rectangle 355">
                <a:extLst>
                  <a:ext uri="{FF2B5EF4-FFF2-40B4-BE49-F238E27FC236}">
                    <a16:creationId xmlns:a16="http://schemas.microsoft.com/office/drawing/2014/main" id="{92649437-0719-274F-A952-9BE6DF3032FC}"/>
                  </a:ext>
                </a:extLst>
              </p:cNvPr>
              <p:cNvSpPr/>
              <p:nvPr/>
            </p:nvSpPr>
            <p:spPr>
              <a:xfrm>
                <a:off x="8811820" y="20810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57" name="Rectangle 356">
                <a:extLst>
                  <a:ext uri="{FF2B5EF4-FFF2-40B4-BE49-F238E27FC236}">
                    <a16:creationId xmlns:a16="http://schemas.microsoft.com/office/drawing/2014/main" id="{40DA727A-0191-7A40-88D4-BCBCF4994EB1}"/>
                  </a:ext>
                </a:extLst>
              </p:cNvPr>
              <p:cNvSpPr/>
              <p:nvPr/>
            </p:nvSpPr>
            <p:spPr>
              <a:xfrm>
                <a:off x="8604627"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58" name="Rectangle 357">
                <a:extLst>
                  <a:ext uri="{FF2B5EF4-FFF2-40B4-BE49-F238E27FC236}">
                    <a16:creationId xmlns:a16="http://schemas.microsoft.com/office/drawing/2014/main" id="{968DF3DB-3BF3-4E4B-A2B0-C555E28BC56D}"/>
                  </a:ext>
                </a:extLst>
              </p:cNvPr>
              <p:cNvSpPr/>
              <p:nvPr/>
            </p:nvSpPr>
            <p:spPr>
              <a:xfrm>
                <a:off x="8396334" y="229183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59" name="Rectangle 358">
                <a:extLst>
                  <a:ext uri="{FF2B5EF4-FFF2-40B4-BE49-F238E27FC236}">
                    <a16:creationId xmlns:a16="http://schemas.microsoft.com/office/drawing/2014/main" id="{D782DD88-776A-CE43-96F9-1CFA8174F1F0}"/>
                  </a:ext>
                </a:extLst>
              </p:cNvPr>
              <p:cNvSpPr/>
              <p:nvPr/>
            </p:nvSpPr>
            <p:spPr>
              <a:xfrm>
                <a:off x="8193565"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61" name="Rectangle 360">
                <a:extLst>
                  <a:ext uri="{FF2B5EF4-FFF2-40B4-BE49-F238E27FC236}">
                    <a16:creationId xmlns:a16="http://schemas.microsoft.com/office/drawing/2014/main" id="{CE6421A1-8D2E-5A47-AA70-D7DC2E1DDC98}"/>
                  </a:ext>
                </a:extLst>
              </p:cNvPr>
              <p:cNvSpPr/>
              <p:nvPr/>
            </p:nvSpPr>
            <p:spPr>
              <a:xfrm>
                <a:off x="8396334" y="250181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62" name="Rectangle 361">
                <a:extLst>
                  <a:ext uri="{FF2B5EF4-FFF2-40B4-BE49-F238E27FC236}">
                    <a16:creationId xmlns:a16="http://schemas.microsoft.com/office/drawing/2014/main" id="{72E84E7A-0EC8-574A-B2B0-7B3A259DEBE1}"/>
                  </a:ext>
                </a:extLst>
              </p:cNvPr>
              <p:cNvSpPr/>
              <p:nvPr/>
            </p:nvSpPr>
            <p:spPr>
              <a:xfrm>
                <a:off x="8193565"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64" name="Rectangle 363">
                <a:extLst>
                  <a:ext uri="{FF2B5EF4-FFF2-40B4-BE49-F238E27FC236}">
                    <a16:creationId xmlns:a16="http://schemas.microsoft.com/office/drawing/2014/main" id="{975ACF81-6DF4-7C41-AAFA-E98913FA7DF1}"/>
                  </a:ext>
                </a:extLst>
              </p:cNvPr>
              <p:cNvSpPr/>
              <p:nvPr/>
            </p:nvSpPr>
            <p:spPr>
              <a:xfrm>
                <a:off x="8193565"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66" name="Rectangle 365">
                <a:extLst>
                  <a:ext uri="{FF2B5EF4-FFF2-40B4-BE49-F238E27FC236}">
                    <a16:creationId xmlns:a16="http://schemas.microsoft.com/office/drawing/2014/main" id="{2C162D3A-7472-1443-A149-38946D6815EE}"/>
                  </a:ext>
                </a:extLst>
              </p:cNvPr>
              <p:cNvSpPr/>
              <p:nvPr/>
            </p:nvSpPr>
            <p:spPr>
              <a:xfrm>
                <a:off x="8811820" y="18817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367" name="Rectangle 366">
                <a:extLst>
                  <a:ext uri="{FF2B5EF4-FFF2-40B4-BE49-F238E27FC236}">
                    <a16:creationId xmlns:a16="http://schemas.microsoft.com/office/drawing/2014/main" id="{8E041BEC-6D74-F84E-AA9D-067B387A3755}"/>
                  </a:ext>
                </a:extLst>
              </p:cNvPr>
              <p:cNvSpPr/>
              <p:nvPr/>
            </p:nvSpPr>
            <p:spPr>
              <a:xfrm>
                <a:off x="8604627"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68" name="Rectangle 367">
                <a:extLst>
                  <a:ext uri="{FF2B5EF4-FFF2-40B4-BE49-F238E27FC236}">
                    <a16:creationId xmlns:a16="http://schemas.microsoft.com/office/drawing/2014/main" id="{8B929987-E6FC-0F45-93F8-0137D2F8F0EC}"/>
                  </a:ext>
                </a:extLst>
              </p:cNvPr>
              <p:cNvSpPr/>
              <p:nvPr/>
            </p:nvSpPr>
            <p:spPr>
              <a:xfrm>
                <a:off x="8396334" y="188265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69" name="Rectangle 368">
                <a:extLst>
                  <a:ext uri="{FF2B5EF4-FFF2-40B4-BE49-F238E27FC236}">
                    <a16:creationId xmlns:a16="http://schemas.microsoft.com/office/drawing/2014/main" id="{A61EF7B4-A3F0-0349-866A-8DF7F68013C6}"/>
                  </a:ext>
                </a:extLst>
              </p:cNvPr>
              <p:cNvSpPr/>
              <p:nvPr/>
            </p:nvSpPr>
            <p:spPr>
              <a:xfrm>
                <a:off x="8193565"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398" name="Rectangle 397">
                <a:extLst>
                  <a:ext uri="{FF2B5EF4-FFF2-40B4-BE49-F238E27FC236}">
                    <a16:creationId xmlns:a16="http://schemas.microsoft.com/office/drawing/2014/main" id="{2AB5178D-C122-EE4B-8CF0-51F223399DA1}"/>
                  </a:ext>
                </a:extLst>
              </p:cNvPr>
              <p:cNvSpPr/>
              <p:nvPr/>
            </p:nvSpPr>
            <p:spPr>
              <a:xfrm>
                <a:off x="9017000"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399" name="Rectangle 398">
                <a:extLst>
                  <a:ext uri="{FF2B5EF4-FFF2-40B4-BE49-F238E27FC236}">
                    <a16:creationId xmlns:a16="http://schemas.microsoft.com/office/drawing/2014/main" id="{6878D637-667D-6D42-92BB-2AACE019769D}"/>
                  </a:ext>
                </a:extLst>
              </p:cNvPr>
              <p:cNvSpPr/>
              <p:nvPr/>
            </p:nvSpPr>
            <p:spPr>
              <a:xfrm>
                <a:off x="9017000"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00" name="Rectangle 399">
                <a:extLst>
                  <a:ext uri="{FF2B5EF4-FFF2-40B4-BE49-F238E27FC236}">
                    <a16:creationId xmlns:a16="http://schemas.microsoft.com/office/drawing/2014/main" id="{037C370C-6B1C-874F-811B-899B429C2341}"/>
                  </a:ext>
                </a:extLst>
              </p:cNvPr>
              <p:cNvSpPr/>
              <p:nvPr/>
            </p:nvSpPr>
            <p:spPr>
              <a:xfrm>
                <a:off x="9017000"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01" name="Rectangle 400">
                <a:extLst>
                  <a:ext uri="{FF2B5EF4-FFF2-40B4-BE49-F238E27FC236}">
                    <a16:creationId xmlns:a16="http://schemas.microsoft.com/office/drawing/2014/main" id="{C4D8D27F-D998-1846-9C17-10640005321A}"/>
                  </a:ext>
                </a:extLst>
              </p:cNvPr>
              <p:cNvSpPr/>
              <p:nvPr/>
            </p:nvSpPr>
            <p:spPr>
              <a:xfrm>
                <a:off x="9017000"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02" name="Rectangle 401">
                <a:extLst>
                  <a:ext uri="{FF2B5EF4-FFF2-40B4-BE49-F238E27FC236}">
                    <a16:creationId xmlns:a16="http://schemas.microsoft.com/office/drawing/2014/main" id="{360BFFC5-6846-4D47-BD34-46FC4031C273}"/>
                  </a:ext>
                </a:extLst>
              </p:cNvPr>
              <p:cNvSpPr/>
              <p:nvPr/>
            </p:nvSpPr>
            <p:spPr>
              <a:xfrm>
                <a:off x="9017000"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03" name="Rectangle 402">
                <a:extLst>
                  <a:ext uri="{FF2B5EF4-FFF2-40B4-BE49-F238E27FC236}">
                    <a16:creationId xmlns:a16="http://schemas.microsoft.com/office/drawing/2014/main" id="{1F0A031D-D10D-9F46-B4FD-B6941CA4764A}"/>
                  </a:ext>
                </a:extLst>
              </p:cNvPr>
              <p:cNvSpPr/>
              <p:nvPr/>
            </p:nvSpPr>
            <p:spPr>
              <a:xfrm>
                <a:off x="9017000"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04" name="Rectangle 403">
                <a:extLst>
                  <a:ext uri="{FF2B5EF4-FFF2-40B4-BE49-F238E27FC236}">
                    <a16:creationId xmlns:a16="http://schemas.microsoft.com/office/drawing/2014/main" id="{C68786DA-924A-8043-B096-01920F05486F}"/>
                  </a:ext>
                </a:extLst>
              </p:cNvPr>
              <p:cNvSpPr/>
              <p:nvPr/>
            </p:nvSpPr>
            <p:spPr>
              <a:xfrm>
                <a:off x="9017000"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05" name="Rectangle 404">
                <a:extLst>
                  <a:ext uri="{FF2B5EF4-FFF2-40B4-BE49-F238E27FC236}">
                    <a16:creationId xmlns:a16="http://schemas.microsoft.com/office/drawing/2014/main" id="{D704955F-CB8D-8342-A016-70E3D9042868}"/>
                  </a:ext>
                </a:extLst>
              </p:cNvPr>
              <p:cNvSpPr/>
              <p:nvPr/>
            </p:nvSpPr>
            <p:spPr>
              <a:xfrm>
                <a:off x="9017000"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06" name="Rectangle 405">
                <a:extLst>
                  <a:ext uri="{FF2B5EF4-FFF2-40B4-BE49-F238E27FC236}">
                    <a16:creationId xmlns:a16="http://schemas.microsoft.com/office/drawing/2014/main" id="{42F2AF3B-D609-EE4E-B745-548B0A07D007}"/>
                  </a:ext>
                </a:extLst>
              </p:cNvPr>
              <p:cNvSpPr/>
              <p:nvPr/>
            </p:nvSpPr>
            <p:spPr>
              <a:xfrm>
                <a:off x="9017000"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07" name="Rectangle 406">
                <a:extLst>
                  <a:ext uri="{FF2B5EF4-FFF2-40B4-BE49-F238E27FC236}">
                    <a16:creationId xmlns:a16="http://schemas.microsoft.com/office/drawing/2014/main" id="{927632E9-2DD5-B44B-98D1-E9910C69355A}"/>
                  </a:ext>
                </a:extLst>
              </p:cNvPr>
              <p:cNvSpPr/>
              <p:nvPr/>
            </p:nvSpPr>
            <p:spPr>
              <a:xfrm>
                <a:off x="9017000"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15" name="Rectangle 414">
                <a:extLst>
                  <a:ext uri="{FF2B5EF4-FFF2-40B4-BE49-F238E27FC236}">
                    <a16:creationId xmlns:a16="http://schemas.microsoft.com/office/drawing/2014/main" id="{AE2D1BC6-FFB7-7140-ADCF-790A83E718B5}"/>
                  </a:ext>
                </a:extLst>
              </p:cNvPr>
              <p:cNvSpPr/>
              <p:nvPr/>
            </p:nvSpPr>
            <p:spPr>
              <a:xfrm>
                <a:off x="10044627"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16" name="Rectangle 415">
                <a:extLst>
                  <a:ext uri="{FF2B5EF4-FFF2-40B4-BE49-F238E27FC236}">
                    <a16:creationId xmlns:a16="http://schemas.microsoft.com/office/drawing/2014/main" id="{AAAC82A9-EBDD-804F-9D8B-A6629C40CE7A}"/>
                  </a:ext>
                </a:extLst>
              </p:cNvPr>
              <p:cNvSpPr/>
              <p:nvPr/>
            </p:nvSpPr>
            <p:spPr>
              <a:xfrm>
                <a:off x="9837434"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17" name="Rectangle 416">
                <a:extLst>
                  <a:ext uri="{FF2B5EF4-FFF2-40B4-BE49-F238E27FC236}">
                    <a16:creationId xmlns:a16="http://schemas.microsoft.com/office/drawing/2014/main" id="{152356E1-0838-854B-9641-317A89BAF3AC}"/>
                  </a:ext>
                </a:extLst>
              </p:cNvPr>
              <p:cNvSpPr/>
              <p:nvPr/>
            </p:nvSpPr>
            <p:spPr>
              <a:xfrm>
                <a:off x="9629141"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18" name="Rectangle 417">
                <a:extLst>
                  <a:ext uri="{FF2B5EF4-FFF2-40B4-BE49-F238E27FC236}">
                    <a16:creationId xmlns:a16="http://schemas.microsoft.com/office/drawing/2014/main" id="{BC8932CA-6574-244F-B161-F58A5A97C6BE}"/>
                  </a:ext>
                </a:extLst>
              </p:cNvPr>
              <p:cNvSpPr/>
              <p:nvPr/>
            </p:nvSpPr>
            <p:spPr>
              <a:xfrm>
                <a:off x="9426372"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19" name="Rectangle 418">
                <a:extLst>
                  <a:ext uri="{FF2B5EF4-FFF2-40B4-BE49-F238E27FC236}">
                    <a16:creationId xmlns:a16="http://schemas.microsoft.com/office/drawing/2014/main" id="{3052EB34-AA5A-D942-BA4A-E4F9E8FFA2A9}"/>
                  </a:ext>
                </a:extLst>
              </p:cNvPr>
              <p:cNvSpPr/>
              <p:nvPr/>
            </p:nvSpPr>
            <p:spPr>
              <a:xfrm>
                <a:off x="9220200"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20" name="Rectangle 419">
                <a:extLst>
                  <a:ext uri="{FF2B5EF4-FFF2-40B4-BE49-F238E27FC236}">
                    <a16:creationId xmlns:a16="http://schemas.microsoft.com/office/drawing/2014/main" id="{689F6899-DBC4-C74B-88B0-964912C53A5E}"/>
                  </a:ext>
                </a:extLst>
              </p:cNvPr>
              <p:cNvSpPr/>
              <p:nvPr/>
            </p:nvSpPr>
            <p:spPr>
              <a:xfrm>
                <a:off x="10044627"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21" name="Rectangle 420">
                <a:extLst>
                  <a:ext uri="{FF2B5EF4-FFF2-40B4-BE49-F238E27FC236}">
                    <a16:creationId xmlns:a16="http://schemas.microsoft.com/office/drawing/2014/main" id="{CFC41356-BAB9-B248-90C0-C81FF2E4F167}"/>
                  </a:ext>
                </a:extLst>
              </p:cNvPr>
              <p:cNvSpPr/>
              <p:nvPr/>
            </p:nvSpPr>
            <p:spPr>
              <a:xfrm>
                <a:off x="10044627"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22" name="Rectangle 421">
                <a:extLst>
                  <a:ext uri="{FF2B5EF4-FFF2-40B4-BE49-F238E27FC236}">
                    <a16:creationId xmlns:a16="http://schemas.microsoft.com/office/drawing/2014/main" id="{BF866138-AB56-AC48-A195-F49443D3ED19}"/>
                  </a:ext>
                </a:extLst>
              </p:cNvPr>
              <p:cNvSpPr/>
              <p:nvPr/>
            </p:nvSpPr>
            <p:spPr>
              <a:xfrm>
                <a:off x="10044627"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23" name="Rectangle 422">
                <a:extLst>
                  <a:ext uri="{FF2B5EF4-FFF2-40B4-BE49-F238E27FC236}">
                    <a16:creationId xmlns:a16="http://schemas.microsoft.com/office/drawing/2014/main" id="{E4052DFD-1489-B148-B688-C130E82956F2}"/>
                  </a:ext>
                </a:extLst>
              </p:cNvPr>
              <p:cNvSpPr/>
              <p:nvPr/>
            </p:nvSpPr>
            <p:spPr>
              <a:xfrm>
                <a:off x="9837434"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24" name="Rectangle 423">
                <a:extLst>
                  <a:ext uri="{FF2B5EF4-FFF2-40B4-BE49-F238E27FC236}">
                    <a16:creationId xmlns:a16="http://schemas.microsoft.com/office/drawing/2014/main" id="{4EA6F4BB-9DAF-AC4D-BE35-7D7DD5F9DFA9}"/>
                  </a:ext>
                </a:extLst>
              </p:cNvPr>
              <p:cNvSpPr/>
              <p:nvPr/>
            </p:nvSpPr>
            <p:spPr>
              <a:xfrm>
                <a:off x="9837434"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25" name="Rectangle 424">
                <a:extLst>
                  <a:ext uri="{FF2B5EF4-FFF2-40B4-BE49-F238E27FC236}">
                    <a16:creationId xmlns:a16="http://schemas.microsoft.com/office/drawing/2014/main" id="{3F3F67F1-234B-8A4B-896F-8DAE2A13419D}"/>
                  </a:ext>
                </a:extLst>
              </p:cNvPr>
              <p:cNvSpPr/>
              <p:nvPr/>
            </p:nvSpPr>
            <p:spPr>
              <a:xfrm>
                <a:off x="9837434"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26" name="Rectangle 425">
                <a:extLst>
                  <a:ext uri="{FF2B5EF4-FFF2-40B4-BE49-F238E27FC236}">
                    <a16:creationId xmlns:a16="http://schemas.microsoft.com/office/drawing/2014/main" id="{C85549EC-87A3-DF43-A704-5A983D74B400}"/>
                  </a:ext>
                </a:extLst>
              </p:cNvPr>
              <p:cNvSpPr/>
              <p:nvPr/>
            </p:nvSpPr>
            <p:spPr>
              <a:xfrm>
                <a:off x="9629141"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27" name="Rectangle 426">
                <a:extLst>
                  <a:ext uri="{FF2B5EF4-FFF2-40B4-BE49-F238E27FC236}">
                    <a16:creationId xmlns:a16="http://schemas.microsoft.com/office/drawing/2014/main" id="{BBA4BBA3-DB51-E540-803A-9644C6C15EEB}"/>
                  </a:ext>
                </a:extLst>
              </p:cNvPr>
              <p:cNvSpPr/>
              <p:nvPr/>
            </p:nvSpPr>
            <p:spPr>
              <a:xfrm>
                <a:off x="9629141"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28" name="Rectangle 427">
                <a:extLst>
                  <a:ext uri="{FF2B5EF4-FFF2-40B4-BE49-F238E27FC236}">
                    <a16:creationId xmlns:a16="http://schemas.microsoft.com/office/drawing/2014/main" id="{7C1B9E19-BD5E-B44F-8BB3-D86EC45CC6A3}"/>
                  </a:ext>
                </a:extLst>
              </p:cNvPr>
              <p:cNvSpPr/>
              <p:nvPr/>
            </p:nvSpPr>
            <p:spPr>
              <a:xfrm>
                <a:off x="9426372"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29" name="Rectangle 428">
                <a:extLst>
                  <a:ext uri="{FF2B5EF4-FFF2-40B4-BE49-F238E27FC236}">
                    <a16:creationId xmlns:a16="http://schemas.microsoft.com/office/drawing/2014/main" id="{BC1249DA-E81E-6948-A014-2A05BAF2EF52}"/>
                  </a:ext>
                </a:extLst>
              </p:cNvPr>
              <p:cNvSpPr/>
              <p:nvPr/>
            </p:nvSpPr>
            <p:spPr>
              <a:xfrm>
                <a:off x="922020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30" name="Rectangle 429">
                <a:extLst>
                  <a:ext uri="{FF2B5EF4-FFF2-40B4-BE49-F238E27FC236}">
                    <a16:creationId xmlns:a16="http://schemas.microsoft.com/office/drawing/2014/main" id="{9FA3C678-C8F7-3E40-8596-95E86A599484}"/>
                  </a:ext>
                </a:extLst>
              </p:cNvPr>
              <p:cNvSpPr/>
              <p:nvPr/>
            </p:nvSpPr>
            <p:spPr>
              <a:xfrm>
                <a:off x="10044627"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31" name="Rectangle 430">
                <a:extLst>
                  <a:ext uri="{FF2B5EF4-FFF2-40B4-BE49-F238E27FC236}">
                    <a16:creationId xmlns:a16="http://schemas.microsoft.com/office/drawing/2014/main" id="{F9D20841-EA7E-C647-AE3A-7BF5C82B0988}"/>
                  </a:ext>
                </a:extLst>
              </p:cNvPr>
              <p:cNvSpPr/>
              <p:nvPr/>
            </p:nvSpPr>
            <p:spPr>
              <a:xfrm>
                <a:off x="9837434"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32" name="Rectangle 431">
                <a:extLst>
                  <a:ext uri="{FF2B5EF4-FFF2-40B4-BE49-F238E27FC236}">
                    <a16:creationId xmlns:a16="http://schemas.microsoft.com/office/drawing/2014/main" id="{A445B039-C533-C84C-A78A-DAE7F5C3FEE4}"/>
                  </a:ext>
                </a:extLst>
              </p:cNvPr>
              <p:cNvSpPr/>
              <p:nvPr/>
            </p:nvSpPr>
            <p:spPr>
              <a:xfrm>
                <a:off x="9629141"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33" name="Rectangle 432">
                <a:extLst>
                  <a:ext uri="{FF2B5EF4-FFF2-40B4-BE49-F238E27FC236}">
                    <a16:creationId xmlns:a16="http://schemas.microsoft.com/office/drawing/2014/main" id="{61C570B3-68B1-0640-A02D-E73E6446C54E}"/>
                  </a:ext>
                </a:extLst>
              </p:cNvPr>
              <p:cNvSpPr/>
              <p:nvPr/>
            </p:nvSpPr>
            <p:spPr>
              <a:xfrm>
                <a:off x="9426372"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34" name="Rectangle 433">
                <a:extLst>
                  <a:ext uri="{FF2B5EF4-FFF2-40B4-BE49-F238E27FC236}">
                    <a16:creationId xmlns:a16="http://schemas.microsoft.com/office/drawing/2014/main" id="{E3E5693C-DA83-0649-A363-6A8AF286E1F9}"/>
                  </a:ext>
                </a:extLst>
              </p:cNvPr>
              <p:cNvSpPr/>
              <p:nvPr/>
            </p:nvSpPr>
            <p:spPr>
              <a:xfrm>
                <a:off x="922020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35" name="Rectangle 434">
                <a:extLst>
                  <a:ext uri="{FF2B5EF4-FFF2-40B4-BE49-F238E27FC236}">
                    <a16:creationId xmlns:a16="http://schemas.microsoft.com/office/drawing/2014/main" id="{B1F27C2C-F2CC-5D40-8A75-AF785BAC4F8E}"/>
                  </a:ext>
                </a:extLst>
              </p:cNvPr>
              <p:cNvSpPr/>
              <p:nvPr/>
            </p:nvSpPr>
            <p:spPr>
              <a:xfrm>
                <a:off x="9629141"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36" name="Rectangle 435">
                <a:extLst>
                  <a:ext uri="{FF2B5EF4-FFF2-40B4-BE49-F238E27FC236}">
                    <a16:creationId xmlns:a16="http://schemas.microsoft.com/office/drawing/2014/main" id="{390E08F4-BCC4-9D4E-A0E9-5098B2FF7012}"/>
                  </a:ext>
                </a:extLst>
              </p:cNvPr>
              <p:cNvSpPr/>
              <p:nvPr/>
            </p:nvSpPr>
            <p:spPr>
              <a:xfrm>
                <a:off x="9426372"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37" name="Rectangle 436">
                <a:extLst>
                  <a:ext uri="{FF2B5EF4-FFF2-40B4-BE49-F238E27FC236}">
                    <a16:creationId xmlns:a16="http://schemas.microsoft.com/office/drawing/2014/main" id="{AEFCBD60-6958-C64F-8400-705A740E564D}"/>
                  </a:ext>
                </a:extLst>
              </p:cNvPr>
              <p:cNvSpPr/>
              <p:nvPr/>
            </p:nvSpPr>
            <p:spPr>
              <a:xfrm>
                <a:off x="9220200"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38" name="Rectangle 437">
                <a:extLst>
                  <a:ext uri="{FF2B5EF4-FFF2-40B4-BE49-F238E27FC236}">
                    <a16:creationId xmlns:a16="http://schemas.microsoft.com/office/drawing/2014/main" id="{F78EA684-FAF6-B74D-A208-A9037A7EB371}"/>
                  </a:ext>
                </a:extLst>
              </p:cNvPr>
              <p:cNvSpPr/>
              <p:nvPr/>
            </p:nvSpPr>
            <p:spPr>
              <a:xfrm>
                <a:off x="9426372"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39" name="Rectangle 438">
                <a:extLst>
                  <a:ext uri="{FF2B5EF4-FFF2-40B4-BE49-F238E27FC236}">
                    <a16:creationId xmlns:a16="http://schemas.microsoft.com/office/drawing/2014/main" id="{EE2A9C0F-BA18-3348-8E4E-584E867FFD52}"/>
                  </a:ext>
                </a:extLst>
              </p:cNvPr>
              <p:cNvSpPr/>
              <p:nvPr/>
            </p:nvSpPr>
            <p:spPr>
              <a:xfrm>
                <a:off x="922020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nvGrpSpPr>
              <p:cNvPr id="440" name="Group 439">
                <a:extLst>
                  <a:ext uri="{FF2B5EF4-FFF2-40B4-BE49-F238E27FC236}">
                    <a16:creationId xmlns:a16="http://schemas.microsoft.com/office/drawing/2014/main" id="{1596A7E0-1775-2A4C-86FF-B842CCE6C540}"/>
                  </a:ext>
                </a:extLst>
              </p:cNvPr>
              <p:cNvGrpSpPr/>
              <p:nvPr/>
            </p:nvGrpSpPr>
            <p:grpSpPr>
              <a:xfrm>
                <a:off x="9220200" y="1881788"/>
                <a:ext cx="977208" cy="991441"/>
                <a:chOff x="7162800" y="1668657"/>
                <a:chExt cx="977208" cy="991441"/>
              </a:xfrm>
            </p:grpSpPr>
            <p:sp>
              <p:nvSpPr>
                <p:cNvPr id="441" name="Rectangle 440">
                  <a:extLst>
                    <a:ext uri="{FF2B5EF4-FFF2-40B4-BE49-F238E27FC236}">
                      <a16:creationId xmlns:a16="http://schemas.microsoft.com/office/drawing/2014/main" id="{860ACF2B-3A1E-6D4B-9C50-A83232CE87D0}"/>
                    </a:ext>
                  </a:extLst>
                </p:cNvPr>
                <p:cNvSpPr/>
                <p:nvPr/>
              </p:nvSpPr>
              <p:spPr>
                <a:xfrm>
                  <a:off x="7987227" y="229040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42" name="Rectangle 441">
                  <a:extLst>
                    <a:ext uri="{FF2B5EF4-FFF2-40B4-BE49-F238E27FC236}">
                      <a16:creationId xmlns:a16="http://schemas.microsoft.com/office/drawing/2014/main" id="{0A58EF52-A627-C14D-85AA-8F2B591C1859}"/>
                    </a:ext>
                  </a:extLst>
                </p:cNvPr>
                <p:cNvSpPr/>
                <p:nvPr/>
              </p:nvSpPr>
              <p:spPr>
                <a:xfrm>
                  <a:off x="7780034"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43" name="Rectangle 442">
                  <a:extLst>
                    <a:ext uri="{FF2B5EF4-FFF2-40B4-BE49-F238E27FC236}">
                      <a16:creationId xmlns:a16="http://schemas.microsoft.com/office/drawing/2014/main" id="{82C2AB41-38DC-CA41-8103-D2526580FD5D}"/>
                    </a:ext>
                  </a:extLst>
                </p:cNvPr>
                <p:cNvSpPr/>
                <p:nvPr/>
              </p:nvSpPr>
              <p:spPr>
                <a:xfrm>
                  <a:off x="7571741"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44" name="Rectangle 443">
                  <a:extLst>
                    <a:ext uri="{FF2B5EF4-FFF2-40B4-BE49-F238E27FC236}">
                      <a16:creationId xmlns:a16="http://schemas.microsoft.com/office/drawing/2014/main" id="{120E5ABA-FEB5-2D43-9FB3-223BFE81AB93}"/>
                    </a:ext>
                  </a:extLst>
                </p:cNvPr>
                <p:cNvSpPr/>
                <p:nvPr/>
              </p:nvSpPr>
              <p:spPr>
                <a:xfrm>
                  <a:off x="7368972"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45" name="Rectangle 444">
                  <a:extLst>
                    <a:ext uri="{FF2B5EF4-FFF2-40B4-BE49-F238E27FC236}">
                      <a16:creationId xmlns:a16="http://schemas.microsoft.com/office/drawing/2014/main" id="{6C472530-E70A-8D4A-98E9-77268CF10470}"/>
                    </a:ext>
                  </a:extLst>
                </p:cNvPr>
                <p:cNvSpPr/>
                <p:nvPr/>
              </p:nvSpPr>
              <p:spPr>
                <a:xfrm>
                  <a:off x="7162800"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46" name="Rectangle 445">
                  <a:extLst>
                    <a:ext uri="{FF2B5EF4-FFF2-40B4-BE49-F238E27FC236}">
                      <a16:creationId xmlns:a16="http://schemas.microsoft.com/office/drawing/2014/main" id="{2F8DF0AB-554F-5446-AD39-09235B98BFE1}"/>
                    </a:ext>
                  </a:extLst>
                </p:cNvPr>
                <p:cNvSpPr/>
                <p:nvPr/>
              </p:nvSpPr>
              <p:spPr>
                <a:xfrm>
                  <a:off x="7987227"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47" name="Rectangle 446">
                  <a:extLst>
                    <a:ext uri="{FF2B5EF4-FFF2-40B4-BE49-F238E27FC236}">
                      <a16:creationId xmlns:a16="http://schemas.microsoft.com/office/drawing/2014/main" id="{45908CD8-45F0-BF42-8D59-D52CB83B1DD7}"/>
                    </a:ext>
                  </a:extLst>
                </p:cNvPr>
                <p:cNvSpPr/>
                <p:nvPr/>
              </p:nvSpPr>
              <p:spPr>
                <a:xfrm>
                  <a:off x="7987227"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48" name="Rectangle 447">
                  <a:extLst>
                    <a:ext uri="{FF2B5EF4-FFF2-40B4-BE49-F238E27FC236}">
                      <a16:creationId xmlns:a16="http://schemas.microsoft.com/office/drawing/2014/main" id="{D6746F82-E5AD-344E-91AB-9C7E150F5244}"/>
                    </a:ext>
                  </a:extLst>
                </p:cNvPr>
                <p:cNvSpPr/>
                <p:nvPr/>
              </p:nvSpPr>
              <p:spPr>
                <a:xfrm>
                  <a:off x="7780034"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49" name="Rectangle 448">
                  <a:extLst>
                    <a:ext uri="{FF2B5EF4-FFF2-40B4-BE49-F238E27FC236}">
                      <a16:creationId xmlns:a16="http://schemas.microsoft.com/office/drawing/2014/main" id="{773FED4B-FD93-E541-8414-B946CEA8FBF1}"/>
                    </a:ext>
                  </a:extLst>
                </p:cNvPr>
                <p:cNvSpPr/>
                <p:nvPr/>
              </p:nvSpPr>
              <p:spPr>
                <a:xfrm>
                  <a:off x="7780034"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50" name="Rectangle 449">
                  <a:extLst>
                    <a:ext uri="{FF2B5EF4-FFF2-40B4-BE49-F238E27FC236}">
                      <a16:creationId xmlns:a16="http://schemas.microsoft.com/office/drawing/2014/main" id="{FD41C750-C003-584E-A700-CFA42A4948BE}"/>
                    </a:ext>
                  </a:extLst>
                </p:cNvPr>
                <p:cNvSpPr/>
                <p:nvPr/>
              </p:nvSpPr>
              <p:spPr>
                <a:xfrm>
                  <a:off x="7571741" y="25073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51" name="Rectangle 450">
                  <a:extLst>
                    <a:ext uri="{FF2B5EF4-FFF2-40B4-BE49-F238E27FC236}">
                      <a16:creationId xmlns:a16="http://schemas.microsoft.com/office/drawing/2014/main" id="{4869C82E-F62E-134C-9DB3-22B6D65D0568}"/>
                    </a:ext>
                  </a:extLst>
                </p:cNvPr>
                <p:cNvSpPr/>
                <p:nvPr/>
              </p:nvSpPr>
              <p:spPr>
                <a:xfrm>
                  <a:off x="7987227" y="18679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52" name="Rectangle 451">
                  <a:extLst>
                    <a:ext uri="{FF2B5EF4-FFF2-40B4-BE49-F238E27FC236}">
                      <a16:creationId xmlns:a16="http://schemas.microsoft.com/office/drawing/2014/main" id="{AEDFABED-DB90-1746-88C5-491E17D305D4}"/>
                    </a:ext>
                  </a:extLst>
                </p:cNvPr>
                <p:cNvSpPr/>
                <p:nvPr/>
              </p:nvSpPr>
              <p:spPr>
                <a:xfrm>
                  <a:off x="7780034"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53" name="Rectangle 452">
                  <a:extLst>
                    <a:ext uri="{FF2B5EF4-FFF2-40B4-BE49-F238E27FC236}">
                      <a16:creationId xmlns:a16="http://schemas.microsoft.com/office/drawing/2014/main" id="{26C45BDD-314D-E744-8DCD-89F4B9E0E4F1}"/>
                    </a:ext>
                  </a:extLst>
                </p:cNvPr>
                <p:cNvSpPr/>
                <p:nvPr/>
              </p:nvSpPr>
              <p:spPr>
                <a:xfrm>
                  <a:off x="7571741"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54" name="Rectangle 453">
                  <a:extLst>
                    <a:ext uri="{FF2B5EF4-FFF2-40B4-BE49-F238E27FC236}">
                      <a16:creationId xmlns:a16="http://schemas.microsoft.com/office/drawing/2014/main" id="{EE696772-A684-1241-95E9-5313A9925C4E}"/>
                    </a:ext>
                  </a:extLst>
                </p:cNvPr>
                <p:cNvSpPr/>
                <p:nvPr/>
              </p:nvSpPr>
              <p:spPr>
                <a:xfrm>
                  <a:off x="7368972"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55" name="Rectangle 454">
                  <a:extLst>
                    <a:ext uri="{FF2B5EF4-FFF2-40B4-BE49-F238E27FC236}">
                      <a16:creationId xmlns:a16="http://schemas.microsoft.com/office/drawing/2014/main" id="{B3A406A8-57FF-2444-A634-BB5B0716728F}"/>
                    </a:ext>
                  </a:extLst>
                </p:cNvPr>
                <p:cNvSpPr/>
                <p:nvPr/>
              </p:nvSpPr>
              <p:spPr>
                <a:xfrm>
                  <a:off x="7162800"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56" name="Rectangle 455">
                  <a:extLst>
                    <a:ext uri="{FF2B5EF4-FFF2-40B4-BE49-F238E27FC236}">
                      <a16:creationId xmlns:a16="http://schemas.microsoft.com/office/drawing/2014/main" id="{606242F7-9EFE-C247-A1A5-40F4413C1496}"/>
                    </a:ext>
                  </a:extLst>
                </p:cNvPr>
                <p:cNvSpPr/>
                <p:nvPr/>
              </p:nvSpPr>
              <p:spPr>
                <a:xfrm>
                  <a:off x="7571741"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57" name="Rectangle 456">
                  <a:extLst>
                    <a:ext uri="{FF2B5EF4-FFF2-40B4-BE49-F238E27FC236}">
                      <a16:creationId xmlns:a16="http://schemas.microsoft.com/office/drawing/2014/main" id="{B140DDBE-3466-2140-BC8D-7B078E014BE8}"/>
                    </a:ext>
                  </a:extLst>
                </p:cNvPr>
                <p:cNvSpPr/>
                <p:nvPr/>
              </p:nvSpPr>
              <p:spPr>
                <a:xfrm>
                  <a:off x="7368972"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58" name="Rectangle 457">
                  <a:extLst>
                    <a:ext uri="{FF2B5EF4-FFF2-40B4-BE49-F238E27FC236}">
                      <a16:creationId xmlns:a16="http://schemas.microsoft.com/office/drawing/2014/main" id="{8930A17E-FAA2-AC42-BB77-A27BC56558D7}"/>
                    </a:ext>
                  </a:extLst>
                </p:cNvPr>
                <p:cNvSpPr/>
                <p:nvPr/>
              </p:nvSpPr>
              <p:spPr>
                <a:xfrm>
                  <a:off x="7162800"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59" name="Rectangle 458">
                  <a:extLst>
                    <a:ext uri="{FF2B5EF4-FFF2-40B4-BE49-F238E27FC236}">
                      <a16:creationId xmlns:a16="http://schemas.microsoft.com/office/drawing/2014/main" id="{F904BB24-6FED-FE4E-8421-8BBAC7A66A9E}"/>
                    </a:ext>
                  </a:extLst>
                </p:cNvPr>
                <p:cNvSpPr/>
                <p:nvPr/>
              </p:nvSpPr>
              <p:spPr>
                <a:xfrm>
                  <a:off x="7368972"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60" name="Rectangle 459">
                  <a:extLst>
                    <a:ext uri="{FF2B5EF4-FFF2-40B4-BE49-F238E27FC236}">
                      <a16:creationId xmlns:a16="http://schemas.microsoft.com/office/drawing/2014/main" id="{9E979228-E1D7-1D43-AD11-81C8089A7625}"/>
                    </a:ext>
                  </a:extLst>
                </p:cNvPr>
                <p:cNvSpPr/>
                <p:nvPr/>
              </p:nvSpPr>
              <p:spPr>
                <a:xfrm>
                  <a:off x="7162800"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61" name="Rectangle 460">
                  <a:extLst>
                    <a:ext uri="{FF2B5EF4-FFF2-40B4-BE49-F238E27FC236}">
                      <a16:creationId xmlns:a16="http://schemas.microsoft.com/office/drawing/2014/main" id="{6950FFC0-B496-334B-9E00-7AECABEBB8AC}"/>
                    </a:ext>
                  </a:extLst>
                </p:cNvPr>
                <p:cNvSpPr/>
                <p:nvPr/>
              </p:nvSpPr>
              <p:spPr>
                <a:xfrm>
                  <a:off x="7987227"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462" name="Rectangle 461">
                  <a:extLst>
                    <a:ext uri="{FF2B5EF4-FFF2-40B4-BE49-F238E27FC236}">
                      <a16:creationId xmlns:a16="http://schemas.microsoft.com/office/drawing/2014/main" id="{7A186CD5-D322-1C48-B2EA-6D905DBAB19C}"/>
                    </a:ext>
                  </a:extLst>
                </p:cNvPr>
                <p:cNvSpPr/>
                <p:nvPr/>
              </p:nvSpPr>
              <p:spPr>
                <a:xfrm>
                  <a:off x="7780034"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63" name="Rectangle 462">
                  <a:extLst>
                    <a:ext uri="{FF2B5EF4-FFF2-40B4-BE49-F238E27FC236}">
                      <a16:creationId xmlns:a16="http://schemas.microsoft.com/office/drawing/2014/main" id="{62BFB058-6F61-1B49-A189-091F21BB0B9C}"/>
                    </a:ext>
                  </a:extLst>
                </p:cNvPr>
                <p:cNvSpPr/>
                <p:nvPr/>
              </p:nvSpPr>
              <p:spPr>
                <a:xfrm>
                  <a:off x="7571741" y="16695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64" name="Rectangle 463">
                  <a:extLst>
                    <a:ext uri="{FF2B5EF4-FFF2-40B4-BE49-F238E27FC236}">
                      <a16:creationId xmlns:a16="http://schemas.microsoft.com/office/drawing/2014/main" id="{02568383-6358-5242-98F8-D9C5396EBADA}"/>
                    </a:ext>
                  </a:extLst>
                </p:cNvPr>
                <p:cNvSpPr/>
                <p:nvPr/>
              </p:nvSpPr>
              <p:spPr>
                <a:xfrm>
                  <a:off x="7368972"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465" name="Rectangle 464">
                  <a:extLst>
                    <a:ext uri="{FF2B5EF4-FFF2-40B4-BE49-F238E27FC236}">
                      <a16:creationId xmlns:a16="http://schemas.microsoft.com/office/drawing/2014/main" id="{8C8EC537-ACC0-5F4F-A84D-5D7233ECEC9C}"/>
                    </a:ext>
                  </a:extLst>
                </p:cNvPr>
                <p:cNvSpPr/>
                <p:nvPr/>
              </p:nvSpPr>
              <p:spPr>
                <a:xfrm>
                  <a:off x="7162800"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sp>
            <p:nvSpPr>
              <p:cNvPr id="578" name="Rectangle 577">
                <a:extLst>
                  <a:ext uri="{FF2B5EF4-FFF2-40B4-BE49-F238E27FC236}">
                    <a16:creationId xmlns:a16="http://schemas.microsoft.com/office/drawing/2014/main" id="{0DE69738-56F6-1744-89A7-D82A8FC91FFA}"/>
                  </a:ext>
                </a:extLst>
              </p:cNvPr>
              <p:cNvSpPr/>
              <p:nvPr/>
            </p:nvSpPr>
            <p:spPr>
              <a:xfrm>
                <a:off x="7987227"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579" name="Rectangle 578">
                <a:extLst>
                  <a:ext uri="{FF2B5EF4-FFF2-40B4-BE49-F238E27FC236}">
                    <a16:creationId xmlns:a16="http://schemas.microsoft.com/office/drawing/2014/main" id="{3439E621-0D5C-2449-BA5A-84CDFD195C33}"/>
                  </a:ext>
                </a:extLst>
              </p:cNvPr>
              <p:cNvSpPr/>
              <p:nvPr/>
            </p:nvSpPr>
            <p:spPr>
              <a:xfrm>
                <a:off x="7780034"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580" name="Rectangle 579">
                <a:extLst>
                  <a:ext uri="{FF2B5EF4-FFF2-40B4-BE49-F238E27FC236}">
                    <a16:creationId xmlns:a16="http://schemas.microsoft.com/office/drawing/2014/main" id="{6C7F6217-7929-1041-8CE9-49F8897AFE9A}"/>
                  </a:ext>
                </a:extLst>
              </p:cNvPr>
              <p:cNvSpPr/>
              <p:nvPr/>
            </p:nvSpPr>
            <p:spPr>
              <a:xfrm>
                <a:off x="7571741" y="398909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581" name="Rectangle 580">
                <a:extLst>
                  <a:ext uri="{FF2B5EF4-FFF2-40B4-BE49-F238E27FC236}">
                    <a16:creationId xmlns:a16="http://schemas.microsoft.com/office/drawing/2014/main" id="{A609AE34-DDAB-B44B-814A-38DB405786D6}"/>
                  </a:ext>
                </a:extLst>
              </p:cNvPr>
              <p:cNvSpPr/>
              <p:nvPr/>
            </p:nvSpPr>
            <p:spPr>
              <a:xfrm>
                <a:off x="7368972"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582" name="Rectangle 581">
                <a:extLst>
                  <a:ext uri="{FF2B5EF4-FFF2-40B4-BE49-F238E27FC236}">
                    <a16:creationId xmlns:a16="http://schemas.microsoft.com/office/drawing/2014/main" id="{BB4A04C0-507D-154C-BFDB-EFA9EC7E4085}"/>
                  </a:ext>
                </a:extLst>
              </p:cNvPr>
              <p:cNvSpPr/>
              <p:nvPr/>
            </p:nvSpPr>
            <p:spPr>
              <a:xfrm>
                <a:off x="7162800"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583" name="Rectangle 582">
                <a:extLst>
                  <a:ext uri="{FF2B5EF4-FFF2-40B4-BE49-F238E27FC236}">
                    <a16:creationId xmlns:a16="http://schemas.microsoft.com/office/drawing/2014/main" id="{30EAC7B0-81E4-B844-9BA2-298CA0A737CF}"/>
                  </a:ext>
                </a:extLst>
              </p:cNvPr>
              <p:cNvSpPr/>
              <p:nvPr/>
            </p:nvSpPr>
            <p:spPr>
              <a:xfrm>
                <a:off x="8811820"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584" name="Rectangle 583">
                <a:extLst>
                  <a:ext uri="{FF2B5EF4-FFF2-40B4-BE49-F238E27FC236}">
                    <a16:creationId xmlns:a16="http://schemas.microsoft.com/office/drawing/2014/main" id="{5647FB7F-DDB6-4749-8E5D-DFF8D5FBB0EF}"/>
                  </a:ext>
                </a:extLst>
              </p:cNvPr>
              <p:cNvSpPr/>
              <p:nvPr/>
            </p:nvSpPr>
            <p:spPr>
              <a:xfrm>
                <a:off x="8604627"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585" name="Rectangle 584">
                <a:extLst>
                  <a:ext uri="{FF2B5EF4-FFF2-40B4-BE49-F238E27FC236}">
                    <a16:creationId xmlns:a16="http://schemas.microsoft.com/office/drawing/2014/main" id="{7FCA0E5B-BF5B-2645-8362-8AC6B88F951A}"/>
                  </a:ext>
                </a:extLst>
              </p:cNvPr>
              <p:cNvSpPr/>
              <p:nvPr/>
            </p:nvSpPr>
            <p:spPr>
              <a:xfrm>
                <a:off x="8396334" y="398909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586" name="Rectangle 585">
                <a:extLst>
                  <a:ext uri="{FF2B5EF4-FFF2-40B4-BE49-F238E27FC236}">
                    <a16:creationId xmlns:a16="http://schemas.microsoft.com/office/drawing/2014/main" id="{1923D1EF-170F-4145-80C9-258B37CB1476}"/>
                  </a:ext>
                </a:extLst>
              </p:cNvPr>
              <p:cNvSpPr/>
              <p:nvPr/>
            </p:nvSpPr>
            <p:spPr>
              <a:xfrm>
                <a:off x="8193565"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587" name="Rectangle 586">
                <a:extLst>
                  <a:ext uri="{FF2B5EF4-FFF2-40B4-BE49-F238E27FC236}">
                    <a16:creationId xmlns:a16="http://schemas.microsoft.com/office/drawing/2014/main" id="{0C98CA1E-6D68-AE4B-A429-39560C05784E}"/>
                  </a:ext>
                </a:extLst>
              </p:cNvPr>
              <p:cNvSpPr/>
              <p:nvPr/>
            </p:nvSpPr>
            <p:spPr>
              <a:xfrm>
                <a:off x="9017000"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588" name="Rectangle 587">
                <a:extLst>
                  <a:ext uri="{FF2B5EF4-FFF2-40B4-BE49-F238E27FC236}">
                    <a16:creationId xmlns:a16="http://schemas.microsoft.com/office/drawing/2014/main" id="{0197C118-277F-A143-9606-E3B7EB39C710}"/>
                  </a:ext>
                </a:extLst>
              </p:cNvPr>
              <p:cNvSpPr/>
              <p:nvPr/>
            </p:nvSpPr>
            <p:spPr>
              <a:xfrm>
                <a:off x="9629141" y="399297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589" name="Rectangle 588">
                <a:extLst>
                  <a:ext uri="{FF2B5EF4-FFF2-40B4-BE49-F238E27FC236}">
                    <a16:creationId xmlns:a16="http://schemas.microsoft.com/office/drawing/2014/main" id="{4FBFFA54-1702-2A4A-B153-167BAB1791AC}"/>
                  </a:ext>
                </a:extLst>
              </p:cNvPr>
              <p:cNvSpPr/>
              <p:nvPr/>
            </p:nvSpPr>
            <p:spPr>
              <a:xfrm>
                <a:off x="9426372" y="399210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590" name="Rectangle 589">
                <a:extLst>
                  <a:ext uri="{FF2B5EF4-FFF2-40B4-BE49-F238E27FC236}">
                    <a16:creationId xmlns:a16="http://schemas.microsoft.com/office/drawing/2014/main" id="{4E1E5AE5-9290-D046-B6A1-24487A26255A}"/>
                  </a:ext>
                </a:extLst>
              </p:cNvPr>
              <p:cNvSpPr/>
              <p:nvPr/>
            </p:nvSpPr>
            <p:spPr>
              <a:xfrm>
                <a:off x="9220200" y="399210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grpSp>
      <p:grpSp>
        <p:nvGrpSpPr>
          <p:cNvPr id="16" name="Group 15">
            <a:extLst>
              <a:ext uri="{FF2B5EF4-FFF2-40B4-BE49-F238E27FC236}">
                <a16:creationId xmlns:a16="http://schemas.microsoft.com/office/drawing/2014/main" id="{FF8B48B5-552E-6F48-8B28-EDD211645787}"/>
              </a:ext>
            </a:extLst>
          </p:cNvPr>
          <p:cNvGrpSpPr/>
          <p:nvPr/>
        </p:nvGrpSpPr>
        <p:grpSpPr>
          <a:xfrm>
            <a:off x="1382557" y="1129182"/>
            <a:ext cx="3321451" cy="5053973"/>
            <a:chOff x="1382484" y="1129146"/>
            <a:chExt cx="3321502" cy="5054050"/>
          </a:xfrm>
        </p:grpSpPr>
        <p:sp>
          <p:nvSpPr>
            <p:cNvPr id="1654" name="Text Placeholder 6">
              <a:extLst>
                <a:ext uri="{FF2B5EF4-FFF2-40B4-BE49-F238E27FC236}">
                  <a16:creationId xmlns:a16="http://schemas.microsoft.com/office/drawing/2014/main" id="{346D7180-5512-6B42-A80B-A84015B98BB8}"/>
                </a:ext>
              </a:extLst>
            </p:cNvPr>
            <p:cNvSpPr txBox="1">
              <a:spLocks/>
            </p:cNvSpPr>
            <p:nvPr/>
          </p:nvSpPr>
          <p:spPr>
            <a:xfrm>
              <a:off x="1461961" y="1129146"/>
              <a:ext cx="3147201" cy="419185"/>
            </a:xfrm>
            <a:prstGeom prst="rect">
              <a:avLst/>
            </a:prstGeom>
          </p:spPr>
          <p:txBody>
            <a:bodyPr vert="horz" wrap="square" lIns="146302" tIns="91438" rIns="146302" bIns="91438" rtlCol="0">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55">
                <a:defRPr/>
              </a:pPr>
              <a:r>
                <a:rPr lang="en-US" sz="1600" b="1">
                  <a:solidFill>
                    <a:srgbClr val="50E6FF"/>
                  </a:solidFill>
                  <a:latin typeface="Segoe UI Semibold" panose="020B0502040204020203" pitchFamily="34" charset="0"/>
                  <a:cs typeface="Segoe UI Semibold" panose="020B0502040204020203" pitchFamily="34" charset="0"/>
                </a:rPr>
                <a:t>In 2016</a:t>
              </a:r>
            </a:p>
          </p:txBody>
        </p:sp>
        <p:grpSp>
          <p:nvGrpSpPr>
            <p:cNvPr id="3" name="Group 2">
              <a:extLst>
                <a:ext uri="{FF2B5EF4-FFF2-40B4-BE49-F238E27FC236}">
                  <a16:creationId xmlns:a16="http://schemas.microsoft.com/office/drawing/2014/main" id="{1CC1A326-9F8C-D849-B819-A104A45D9DC4}"/>
                </a:ext>
              </a:extLst>
            </p:cNvPr>
            <p:cNvGrpSpPr/>
            <p:nvPr/>
          </p:nvGrpSpPr>
          <p:grpSpPr>
            <a:xfrm>
              <a:off x="2653111" y="2928183"/>
              <a:ext cx="770015" cy="791244"/>
              <a:chOff x="2653111" y="2928183"/>
              <a:chExt cx="770015" cy="791244"/>
            </a:xfrm>
          </p:grpSpPr>
          <p:sp>
            <p:nvSpPr>
              <p:cNvPr id="210" name="Rectangle 209">
                <a:extLst>
                  <a:ext uri="{FF2B5EF4-FFF2-40B4-BE49-F238E27FC236}">
                    <a16:creationId xmlns:a16="http://schemas.microsoft.com/office/drawing/2014/main" id="{0F9AC41C-551E-3E4C-90F6-F2A14537E657}"/>
                  </a:ext>
                </a:extLst>
              </p:cNvPr>
              <p:cNvSpPr/>
              <p:nvPr/>
            </p:nvSpPr>
            <p:spPr>
              <a:xfrm>
                <a:off x="3270345" y="292818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11" name="Rectangle 210">
                <a:extLst>
                  <a:ext uri="{FF2B5EF4-FFF2-40B4-BE49-F238E27FC236}">
                    <a16:creationId xmlns:a16="http://schemas.microsoft.com/office/drawing/2014/main" id="{C80ED728-3A65-9D48-B228-AA868F7D767C}"/>
                  </a:ext>
                </a:extLst>
              </p:cNvPr>
              <p:cNvSpPr/>
              <p:nvPr/>
            </p:nvSpPr>
            <p:spPr>
              <a:xfrm>
                <a:off x="3062052" y="292818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12" name="Rectangle 211">
                <a:extLst>
                  <a:ext uri="{FF2B5EF4-FFF2-40B4-BE49-F238E27FC236}">
                    <a16:creationId xmlns:a16="http://schemas.microsoft.com/office/drawing/2014/main" id="{E3B69497-9392-C74B-869A-8827DE2ADA71}"/>
                  </a:ext>
                </a:extLst>
              </p:cNvPr>
              <p:cNvSpPr/>
              <p:nvPr/>
            </p:nvSpPr>
            <p:spPr>
              <a:xfrm>
                <a:off x="2859283" y="292818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13" name="Rectangle 212">
                <a:extLst>
                  <a:ext uri="{FF2B5EF4-FFF2-40B4-BE49-F238E27FC236}">
                    <a16:creationId xmlns:a16="http://schemas.microsoft.com/office/drawing/2014/main" id="{43D94EA2-4101-0848-BFF0-A88C0809CE3B}"/>
                  </a:ext>
                </a:extLst>
              </p:cNvPr>
              <p:cNvSpPr/>
              <p:nvPr/>
            </p:nvSpPr>
            <p:spPr>
              <a:xfrm>
                <a:off x="2653111" y="292818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18" name="Rectangle 217">
                <a:extLst>
                  <a:ext uri="{FF2B5EF4-FFF2-40B4-BE49-F238E27FC236}">
                    <a16:creationId xmlns:a16="http://schemas.microsoft.com/office/drawing/2014/main" id="{2D4B3836-B22D-D741-8795-981994B5B972}"/>
                  </a:ext>
                </a:extLst>
              </p:cNvPr>
              <p:cNvSpPr/>
              <p:nvPr/>
            </p:nvSpPr>
            <p:spPr>
              <a:xfrm>
                <a:off x="3270345" y="356577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19" name="Rectangle 218">
                <a:extLst>
                  <a:ext uri="{FF2B5EF4-FFF2-40B4-BE49-F238E27FC236}">
                    <a16:creationId xmlns:a16="http://schemas.microsoft.com/office/drawing/2014/main" id="{B9D09CB9-AD08-944F-B614-D66A48DF9568}"/>
                  </a:ext>
                </a:extLst>
              </p:cNvPr>
              <p:cNvSpPr/>
              <p:nvPr/>
            </p:nvSpPr>
            <p:spPr>
              <a:xfrm>
                <a:off x="3270345" y="33480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220" name="Rectangle 219">
                <a:extLst>
                  <a:ext uri="{FF2B5EF4-FFF2-40B4-BE49-F238E27FC236}">
                    <a16:creationId xmlns:a16="http://schemas.microsoft.com/office/drawing/2014/main" id="{388F02C0-AABF-A548-A1A6-40809D10036F}"/>
                  </a:ext>
                </a:extLst>
              </p:cNvPr>
              <p:cNvSpPr/>
              <p:nvPr/>
            </p:nvSpPr>
            <p:spPr>
              <a:xfrm>
                <a:off x="3062052" y="356664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25" name="Rectangle 224">
                <a:extLst>
                  <a:ext uri="{FF2B5EF4-FFF2-40B4-BE49-F238E27FC236}">
                    <a16:creationId xmlns:a16="http://schemas.microsoft.com/office/drawing/2014/main" id="{3B817E4B-467D-3744-8EB9-B818DAFD1232}"/>
                  </a:ext>
                </a:extLst>
              </p:cNvPr>
              <p:cNvSpPr/>
              <p:nvPr/>
            </p:nvSpPr>
            <p:spPr>
              <a:xfrm>
                <a:off x="3270345" y="313803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26" name="Rectangle 225">
                <a:extLst>
                  <a:ext uri="{FF2B5EF4-FFF2-40B4-BE49-F238E27FC236}">
                    <a16:creationId xmlns:a16="http://schemas.microsoft.com/office/drawing/2014/main" id="{ACDD80F6-5763-D646-97F7-ECD2C711821D}"/>
                  </a:ext>
                </a:extLst>
              </p:cNvPr>
              <p:cNvSpPr/>
              <p:nvPr/>
            </p:nvSpPr>
            <p:spPr>
              <a:xfrm>
                <a:off x="3062052" y="31380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27" name="Rectangle 226">
                <a:extLst>
                  <a:ext uri="{FF2B5EF4-FFF2-40B4-BE49-F238E27FC236}">
                    <a16:creationId xmlns:a16="http://schemas.microsoft.com/office/drawing/2014/main" id="{A2E430D8-A14C-E144-90E2-29695DD5389C}"/>
                  </a:ext>
                </a:extLst>
              </p:cNvPr>
              <p:cNvSpPr/>
              <p:nvPr/>
            </p:nvSpPr>
            <p:spPr>
              <a:xfrm>
                <a:off x="2859283" y="313803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28" name="Rectangle 227">
                <a:extLst>
                  <a:ext uri="{FF2B5EF4-FFF2-40B4-BE49-F238E27FC236}">
                    <a16:creationId xmlns:a16="http://schemas.microsoft.com/office/drawing/2014/main" id="{E22220A3-DD21-EA43-9ABA-20636DE21F03}"/>
                  </a:ext>
                </a:extLst>
              </p:cNvPr>
              <p:cNvSpPr/>
              <p:nvPr/>
            </p:nvSpPr>
            <p:spPr>
              <a:xfrm>
                <a:off x="2653111" y="31380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29" name="Rectangle 228">
                <a:extLst>
                  <a:ext uri="{FF2B5EF4-FFF2-40B4-BE49-F238E27FC236}">
                    <a16:creationId xmlns:a16="http://schemas.microsoft.com/office/drawing/2014/main" id="{F6274600-3B2F-BD45-A280-574F622C4B0B}"/>
                  </a:ext>
                </a:extLst>
              </p:cNvPr>
              <p:cNvSpPr/>
              <p:nvPr/>
            </p:nvSpPr>
            <p:spPr>
              <a:xfrm>
                <a:off x="3062052" y="334801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30" name="Rectangle 229">
                <a:extLst>
                  <a:ext uri="{FF2B5EF4-FFF2-40B4-BE49-F238E27FC236}">
                    <a16:creationId xmlns:a16="http://schemas.microsoft.com/office/drawing/2014/main" id="{72ADE460-1300-1446-ADB7-B28141043466}"/>
                  </a:ext>
                </a:extLst>
              </p:cNvPr>
              <p:cNvSpPr/>
              <p:nvPr/>
            </p:nvSpPr>
            <p:spPr>
              <a:xfrm>
                <a:off x="2859283" y="33480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31" name="Rectangle 230">
                <a:extLst>
                  <a:ext uri="{FF2B5EF4-FFF2-40B4-BE49-F238E27FC236}">
                    <a16:creationId xmlns:a16="http://schemas.microsoft.com/office/drawing/2014/main" id="{50597438-2540-C846-89C5-367355BE8526}"/>
                  </a:ext>
                </a:extLst>
              </p:cNvPr>
              <p:cNvSpPr/>
              <p:nvPr/>
            </p:nvSpPr>
            <p:spPr>
              <a:xfrm>
                <a:off x="2653111" y="334801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32" name="Rectangle 231">
                <a:extLst>
                  <a:ext uri="{FF2B5EF4-FFF2-40B4-BE49-F238E27FC236}">
                    <a16:creationId xmlns:a16="http://schemas.microsoft.com/office/drawing/2014/main" id="{485E3B04-E860-424A-9032-408DCFEFD02A}"/>
                  </a:ext>
                </a:extLst>
              </p:cNvPr>
              <p:cNvSpPr/>
              <p:nvPr/>
            </p:nvSpPr>
            <p:spPr>
              <a:xfrm>
                <a:off x="2859283" y="356577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233" name="Rectangle 232">
                <a:extLst>
                  <a:ext uri="{FF2B5EF4-FFF2-40B4-BE49-F238E27FC236}">
                    <a16:creationId xmlns:a16="http://schemas.microsoft.com/office/drawing/2014/main" id="{A627E8DA-A410-E549-A749-15D341CA8641}"/>
                  </a:ext>
                </a:extLst>
              </p:cNvPr>
              <p:cNvSpPr/>
              <p:nvPr/>
            </p:nvSpPr>
            <p:spPr>
              <a:xfrm>
                <a:off x="2653111" y="356577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sp>
          <p:nvSpPr>
            <p:cNvPr id="199" name="Text Placeholder 6">
              <a:extLst>
                <a:ext uri="{FF2B5EF4-FFF2-40B4-BE49-F238E27FC236}">
                  <a16:creationId xmlns:a16="http://schemas.microsoft.com/office/drawing/2014/main" id="{A03F578C-CD1A-BC49-BE50-1162760E12D0}"/>
                </a:ext>
              </a:extLst>
            </p:cNvPr>
            <p:cNvSpPr txBox="1">
              <a:spLocks/>
            </p:cNvSpPr>
            <p:nvPr/>
          </p:nvSpPr>
          <p:spPr>
            <a:xfrm>
              <a:off x="1382484" y="5278323"/>
              <a:ext cx="3321502" cy="904873"/>
            </a:xfrm>
            <a:prstGeom prst="rect">
              <a:avLst/>
            </a:prstGeom>
          </p:spPr>
          <p:txBody>
            <a:bodyPr vert="horz" wrap="square" lIns="146302" tIns="91438" rIns="146302" bIns="91438" rtlCol="0">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55">
                <a:defRPr/>
              </a:pPr>
              <a:r>
                <a:rPr lang="en-US" sz="3600" b="1">
                  <a:solidFill>
                    <a:srgbClr val="50E6FF"/>
                  </a:solidFill>
                  <a:latin typeface="Segoe UI Semibold" panose="020B0502040204020203" pitchFamily="34" charset="0"/>
                  <a:cs typeface="Segoe UI Semibold" panose="020B0502040204020203" pitchFamily="34" charset="0"/>
                </a:rPr>
                <a:t>16.1 ZBs </a:t>
              </a:r>
              <a:br>
                <a:rPr lang="en-US" sz="2000" b="1">
                  <a:solidFill>
                    <a:srgbClr val="0078D7"/>
                  </a:solidFill>
                  <a:latin typeface="Segoe UI Semibold" panose="020B0502040204020203" pitchFamily="34" charset="0"/>
                  <a:cs typeface="Segoe UI Semibold" panose="020B0502040204020203" pitchFamily="34" charset="0"/>
                </a:rPr>
              </a:br>
              <a:r>
                <a:rPr lang="en-US" sz="1600" b="1">
                  <a:solidFill>
                    <a:srgbClr val="0078D7"/>
                  </a:solidFill>
                  <a:latin typeface="Segoe UI Semibold" panose="020B0502040204020203" pitchFamily="34" charset="0"/>
                  <a:cs typeface="Segoe UI Semibold" panose="020B0502040204020203" pitchFamily="34" charset="0"/>
                </a:rPr>
                <a:t>of data was generated</a:t>
              </a:r>
            </a:p>
          </p:txBody>
        </p:sp>
      </p:grpSp>
    </p:spTree>
    <p:extLst>
      <p:ext uri="{BB962C8B-B14F-4D97-AF65-F5344CB8AC3E}">
        <p14:creationId xmlns:p14="http://schemas.microsoft.com/office/powerpoint/2010/main" val="360604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 presetClass="entr" presetSubtype="8" decel="5000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500" fill="hold"/>
                                        <p:tgtEl>
                                          <p:spTgt spid="16"/>
                                        </p:tgtEl>
                                        <p:attrNameLst>
                                          <p:attrName>ppt_x</p:attrName>
                                        </p:attrNameLst>
                                      </p:cBhvr>
                                      <p:tavLst>
                                        <p:tav tm="0">
                                          <p:val>
                                            <p:strVal val="0-#ppt_w/2"/>
                                          </p:val>
                                        </p:tav>
                                        <p:tav tm="100000">
                                          <p:val>
                                            <p:strVal val="#ppt_x"/>
                                          </p:val>
                                        </p:tav>
                                      </p:tavLst>
                                    </p:anim>
                                    <p:anim calcmode="lin" valueType="num">
                                      <p:cBhvr additive="base">
                                        <p:cTn id="11" dur="500" fill="hold"/>
                                        <p:tgtEl>
                                          <p:spTgt spid="16"/>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1+#ppt_w/2"/>
                                          </p:val>
                                        </p:tav>
                                        <p:tav tm="100000">
                                          <p:val>
                                            <p:strVal val="#ppt_x"/>
                                          </p:val>
                                        </p:tav>
                                      </p:tavLst>
                                    </p:anim>
                                    <p:anim calcmode="lin" valueType="num">
                                      <p:cBhvr additive="base">
                                        <p:cTn id="15" dur="500" fill="hold"/>
                                        <p:tgtEl>
                                          <p:spTgt spid="17"/>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2" name="Rectangle 1011">
            <a:extLst>
              <a:ext uri="{FF2B5EF4-FFF2-40B4-BE49-F238E27FC236}">
                <a16:creationId xmlns:a16="http://schemas.microsoft.com/office/drawing/2014/main" id="{4C4C9450-7B86-BB45-A7FB-84F227637C16}"/>
              </a:ext>
            </a:extLst>
          </p:cNvPr>
          <p:cNvSpPr/>
          <p:nvPr/>
        </p:nvSpPr>
        <p:spPr bwMode="auto">
          <a:xfrm>
            <a:off x="95" y="53"/>
            <a:ext cx="12191813" cy="6857895"/>
          </a:xfrm>
          <a:prstGeom prst="rect">
            <a:avLst/>
          </a:prstGeom>
          <a:solidFill>
            <a:srgbClr val="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61"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0" name="Title 4">
            <a:extLst>
              <a:ext uri="{FF2B5EF4-FFF2-40B4-BE49-F238E27FC236}">
                <a16:creationId xmlns:a16="http://schemas.microsoft.com/office/drawing/2014/main" id="{5CEBD155-2E0B-E046-BB3E-FF839F3A07AC}"/>
              </a:ext>
            </a:extLst>
          </p:cNvPr>
          <p:cNvSpPr>
            <a:spLocks noGrp="1"/>
          </p:cNvSpPr>
          <p:nvPr>
            <p:ph type="title"/>
          </p:nvPr>
        </p:nvSpPr>
        <p:spPr>
          <a:xfrm>
            <a:off x="269329" y="-1508302"/>
            <a:ext cx="11655662" cy="1107996"/>
          </a:xfrm>
        </p:spPr>
        <p:txBody>
          <a:bodyPr>
            <a:normAutofit fontScale="90000"/>
          </a:bodyPr>
          <a:lstStyle/>
          <a:p>
            <a:pPr algn="ctr"/>
            <a:r>
              <a:rPr lang="en-US" spc="0">
                <a:solidFill>
                  <a:srgbClr val="0078D7"/>
                </a:solidFill>
                <a:latin typeface="Segoe UI Semibold" panose="020B0502040204020203" pitchFamily="34" charset="0"/>
                <a:cs typeface="Segoe UI Semibold" panose="020B0502040204020203" pitchFamily="34" charset="0"/>
              </a:rPr>
              <a:t>Organizations that transform data into insights </a:t>
            </a:r>
            <a:r>
              <a:rPr lang="en-US" spc="0">
                <a:solidFill>
                  <a:srgbClr val="50E6FF"/>
                </a:solidFill>
                <a:latin typeface="Segoe UI Semibold" panose="020B0502040204020203" pitchFamily="34" charset="0"/>
                <a:cs typeface="Segoe UI Semibold" panose="020B0502040204020203" pitchFamily="34" charset="0"/>
              </a:rPr>
              <a:t>outperform the competition</a:t>
            </a:r>
          </a:p>
        </p:txBody>
      </p:sp>
      <p:sp>
        <p:nvSpPr>
          <p:cNvPr id="3" name="Text Placeholder 2">
            <a:extLst>
              <a:ext uri="{FF2B5EF4-FFF2-40B4-BE49-F238E27FC236}">
                <a16:creationId xmlns:a16="http://schemas.microsoft.com/office/drawing/2014/main" id="{4CB10F7F-6E60-4B87-BCCB-791900BABFCE}"/>
              </a:ext>
            </a:extLst>
          </p:cNvPr>
          <p:cNvSpPr>
            <a:spLocks noGrp="1"/>
          </p:cNvSpPr>
          <p:nvPr>
            <p:ph type="body" sz="quarter" idx="10"/>
          </p:nvPr>
        </p:nvSpPr>
        <p:spPr>
          <a:xfrm>
            <a:off x="269329" y="5067994"/>
            <a:ext cx="11653344" cy="1107996"/>
          </a:xfrm>
        </p:spPr>
        <p:txBody>
          <a:bodyPr/>
          <a:lstStyle/>
          <a:p>
            <a:pPr algn="ctr"/>
            <a:r>
              <a:rPr lang="en-US" sz="3600" b="1">
                <a:solidFill>
                  <a:srgbClr val="0078D7"/>
                </a:solidFill>
                <a:latin typeface="Segoe UI Semibold" panose="020B0502040204020203" pitchFamily="34" charset="0"/>
                <a:cs typeface="Segoe UI Semibold" panose="020B0502040204020203" pitchFamily="34" charset="0"/>
              </a:rPr>
              <a:t>Barriers to insights are </a:t>
            </a:r>
            <a:br>
              <a:rPr lang="en-US" sz="3600" b="1">
                <a:solidFill>
                  <a:srgbClr val="50E6FF"/>
                </a:solidFill>
                <a:latin typeface="Segoe UI Semibold" panose="020B0502040204020203" pitchFamily="34" charset="0"/>
                <a:cs typeface="Segoe UI Semibold" panose="020B0502040204020203" pitchFamily="34" charset="0"/>
              </a:rPr>
            </a:br>
            <a:r>
              <a:rPr lang="en-US" sz="3600" b="1">
                <a:solidFill>
                  <a:srgbClr val="50E6FF"/>
                </a:solidFill>
                <a:latin typeface="Segoe UI Semibold" panose="020B0502040204020203" pitchFamily="34" charset="0"/>
                <a:cs typeface="Segoe UI Semibold" panose="020B0502040204020203" pitchFamily="34" charset="0"/>
              </a:rPr>
              <a:t>barriers to success </a:t>
            </a:r>
          </a:p>
        </p:txBody>
      </p:sp>
      <p:sp>
        <p:nvSpPr>
          <p:cNvPr id="1642" name="Text Placeholder 2">
            <a:extLst>
              <a:ext uri="{FF2B5EF4-FFF2-40B4-BE49-F238E27FC236}">
                <a16:creationId xmlns:a16="http://schemas.microsoft.com/office/drawing/2014/main" id="{ED156A34-2460-5242-B9A4-5114D958C784}"/>
              </a:ext>
            </a:extLst>
          </p:cNvPr>
          <p:cNvSpPr txBox="1">
            <a:spLocks/>
          </p:cNvSpPr>
          <p:nvPr/>
        </p:nvSpPr>
        <p:spPr>
          <a:xfrm>
            <a:off x="269329" y="989179"/>
            <a:ext cx="11653344" cy="419179"/>
          </a:xfrm>
          <a:prstGeom prst="rect">
            <a:avLst/>
          </a:prstGeom>
        </p:spPr>
        <p:txBody>
          <a:bodyPr vert="horz" wrap="square" lIns="146302" tIns="91438" rIns="146302" bIns="91438" rtlCol="0">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55">
              <a:defRPr/>
            </a:pPr>
            <a:r>
              <a:rPr lang="en-US" sz="1600" b="1">
                <a:solidFill>
                  <a:srgbClr val="50E6FF"/>
                </a:solidFill>
                <a:latin typeface="Segoe UI Semibold" panose="020B0502040204020203" pitchFamily="34" charset="0"/>
                <a:cs typeface="Segoe UI Semibold" panose="020B0502040204020203" pitchFamily="34" charset="0"/>
              </a:rPr>
              <a:t>The task of generating insights from ever-increasing data is tough </a:t>
            </a:r>
          </a:p>
        </p:txBody>
      </p:sp>
      <p:grpSp>
        <p:nvGrpSpPr>
          <p:cNvPr id="5" name="Group 4">
            <a:extLst>
              <a:ext uri="{FF2B5EF4-FFF2-40B4-BE49-F238E27FC236}">
                <a16:creationId xmlns:a16="http://schemas.microsoft.com/office/drawing/2014/main" id="{43115911-2D82-DD4B-9E60-D8D871F3C907}"/>
              </a:ext>
            </a:extLst>
          </p:cNvPr>
          <p:cNvGrpSpPr/>
          <p:nvPr/>
        </p:nvGrpSpPr>
        <p:grpSpPr>
          <a:xfrm>
            <a:off x="-58917" y="2297035"/>
            <a:ext cx="12302921" cy="2263932"/>
            <a:chOff x="0" y="2182233"/>
            <a:chExt cx="12303109" cy="2263967"/>
          </a:xfrm>
        </p:grpSpPr>
        <p:grpSp>
          <p:nvGrpSpPr>
            <p:cNvPr id="2" name="Group 1">
              <a:extLst>
                <a:ext uri="{FF2B5EF4-FFF2-40B4-BE49-F238E27FC236}">
                  <a16:creationId xmlns:a16="http://schemas.microsoft.com/office/drawing/2014/main" id="{8AB9ED07-0CE6-754F-8424-6060FD95A5AC}"/>
                </a:ext>
              </a:extLst>
            </p:cNvPr>
            <p:cNvGrpSpPr/>
            <p:nvPr/>
          </p:nvGrpSpPr>
          <p:grpSpPr>
            <a:xfrm>
              <a:off x="0" y="2182233"/>
              <a:ext cx="2827415" cy="2263967"/>
              <a:chOff x="0" y="2182233"/>
              <a:chExt cx="2827415" cy="2263967"/>
            </a:xfrm>
          </p:grpSpPr>
          <p:sp>
            <p:nvSpPr>
              <p:cNvPr id="1091" name="Rectangle 1090">
                <a:extLst>
                  <a:ext uri="{FF2B5EF4-FFF2-40B4-BE49-F238E27FC236}">
                    <a16:creationId xmlns:a16="http://schemas.microsoft.com/office/drawing/2014/main" id="{FECF3409-ECA2-2440-88C1-768BA1531B9E}"/>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092" name="Rectangle 1091">
                <a:extLst>
                  <a:ext uri="{FF2B5EF4-FFF2-40B4-BE49-F238E27FC236}">
                    <a16:creationId xmlns:a16="http://schemas.microsoft.com/office/drawing/2014/main" id="{695A0213-9E3B-6A4E-A333-1817C6930B72}"/>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93" name="Rectangle 1092">
                <a:extLst>
                  <a:ext uri="{FF2B5EF4-FFF2-40B4-BE49-F238E27FC236}">
                    <a16:creationId xmlns:a16="http://schemas.microsoft.com/office/drawing/2014/main" id="{F11CA1EA-4212-234F-9B18-3E649B2CE39B}"/>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94" name="Rectangle 1093">
                <a:extLst>
                  <a:ext uri="{FF2B5EF4-FFF2-40B4-BE49-F238E27FC236}">
                    <a16:creationId xmlns:a16="http://schemas.microsoft.com/office/drawing/2014/main" id="{164A5CD0-7788-ED4C-92AB-25668440ABF3}"/>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095" name="Rectangle 1094">
                <a:extLst>
                  <a:ext uri="{FF2B5EF4-FFF2-40B4-BE49-F238E27FC236}">
                    <a16:creationId xmlns:a16="http://schemas.microsoft.com/office/drawing/2014/main" id="{FB53AC20-B4D3-5745-AD79-DF218D7BA8A4}"/>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96" name="Rectangle 1095">
                <a:extLst>
                  <a:ext uri="{FF2B5EF4-FFF2-40B4-BE49-F238E27FC236}">
                    <a16:creationId xmlns:a16="http://schemas.microsoft.com/office/drawing/2014/main" id="{91693FAA-645D-CE42-BB38-BEBA91F1A33B}"/>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97" name="Rectangle 1096">
                <a:extLst>
                  <a:ext uri="{FF2B5EF4-FFF2-40B4-BE49-F238E27FC236}">
                    <a16:creationId xmlns:a16="http://schemas.microsoft.com/office/drawing/2014/main" id="{446A8360-CD63-AC4E-956A-FEB7013C0F36}"/>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098" name="Rectangle 1097">
                <a:extLst>
                  <a:ext uri="{FF2B5EF4-FFF2-40B4-BE49-F238E27FC236}">
                    <a16:creationId xmlns:a16="http://schemas.microsoft.com/office/drawing/2014/main" id="{E44F306A-4F66-AE43-94A2-95CA850C731B}"/>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99" name="Rectangle 1098">
                <a:extLst>
                  <a:ext uri="{FF2B5EF4-FFF2-40B4-BE49-F238E27FC236}">
                    <a16:creationId xmlns:a16="http://schemas.microsoft.com/office/drawing/2014/main" id="{0D3AC802-4610-5B47-B3F3-5730DFC2C7B5}"/>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00" name="Rectangle 1099">
                <a:extLst>
                  <a:ext uri="{FF2B5EF4-FFF2-40B4-BE49-F238E27FC236}">
                    <a16:creationId xmlns:a16="http://schemas.microsoft.com/office/drawing/2014/main" id="{3D8AED20-1BD6-1F4C-9E7C-EBBB87E595EB}"/>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01" name="Rectangle 1100">
                <a:extLst>
                  <a:ext uri="{FF2B5EF4-FFF2-40B4-BE49-F238E27FC236}">
                    <a16:creationId xmlns:a16="http://schemas.microsoft.com/office/drawing/2014/main" id="{701FA3E9-6245-324B-B32B-2C4EA7E2EE15}"/>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02" name="Rectangle 1101">
                <a:extLst>
                  <a:ext uri="{FF2B5EF4-FFF2-40B4-BE49-F238E27FC236}">
                    <a16:creationId xmlns:a16="http://schemas.microsoft.com/office/drawing/2014/main" id="{EB31E63D-A8D0-9E4E-BC5E-543BA846E522}"/>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03" name="Rectangle 1102">
                <a:extLst>
                  <a:ext uri="{FF2B5EF4-FFF2-40B4-BE49-F238E27FC236}">
                    <a16:creationId xmlns:a16="http://schemas.microsoft.com/office/drawing/2014/main" id="{A5259500-8B03-3442-81B8-53A0B254D0EC}"/>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04" name="Rectangle 1103">
                <a:extLst>
                  <a:ext uri="{FF2B5EF4-FFF2-40B4-BE49-F238E27FC236}">
                    <a16:creationId xmlns:a16="http://schemas.microsoft.com/office/drawing/2014/main" id="{4850BAF3-9425-B34F-9901-4E0A839BA62B}"/>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05" name="Rectangle 1104">
                <a:extLst>
                  <a:ext uri="{FF2B5EF4-FFF2-40B4-BE49-F238E27FC236}">
                    <a16:creationId xmlns:a16="http://schemas.microsoft.com/office/drawing/2014/main" id="{02F1F342-14B6-0B41-8BCE-3EC9A4F780BF}"/>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06" name="Rectangle 1105">
                <a:extLst>
                  <a:ext uri="{FF2B5EF4-FFF2-40B4-BE49-F238E27FC236}">
                    <a16:creationId xmlns:a16="http://schemas.microsoft.com/office/drawing/2014/main" id="{DB4AF5D9-51CB-0B43-8B33-1149066CD879}"/>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07" name="Rectangle 1106">
                <a:extLst>
                  <a:ext uri="{FF2B5EF4-FFF2-40B4-BE49-F238E27FC236}">
                    <a16:creationId xmlns:a16="http://schemas.microsoft.com/office/drawing/2014/main" id="{48EC8F8C-1841-9640-9D32-01CFC6723768}"/>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08" name="Rectangle 1107">
                <a:extLst>
                  <a:ext uri="{FF2B5EF4-FFF2-40B4-BE49-F238E27FC236}">
                    <a16:creationId xmlns:a16="http://schemas.microsoft.com/office/drawing/2014/main" id="{D669AFE3-611A-DF4B-B75E-0A7B7645D317}"/>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09" name="Rectangle 1108">
                <a:extLst>
                  <a:ext uri="{FF2B5EF4-FFF2-40B4-BE49-F238E27FC236}">
                    <a16:creationId xmlns:a16="http://schemas.microsoft.com/office/drawing/2014/main" id="{BA6A659A-3281-1944-94CB-E3FD1AFACAB3}"/>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10" name="Rectangle 1109">
                <a:extLst>
                  <a:ext uri="{FF2B5EF4-FFF2-40B4-BE49-F238E27FC236}">
                    <a16:creationId xmlns:a16="http://schemas.microsoft.com/office/drawing/2014/main" id="{7A0B81F9-A1CB-3442-9978-D1103C6D8C5C}"/>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11" name="Rectangle 1110">
                <a:extLst>
                  <a:ext uri="{FF2B5EF4-FFF2-40B4-BE49-F238E27FC236}">
                    <a16:creationId xmlns:a16="http://schemas.microsoft.com/office/drawing/2014/main" id="{C15A3FB1-07CD-B54A-A0EA-8E1926D31C79}"/>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12" name="Rectangle 1111">
                <a:extLst>
                  <a:ext uri="{FF2B5EF4-FFF2-40B4-BE49-F238E27FC236}">
                    <a16:creationId xmlns:a16="http://schemas.microsoft.com/office/drawing/2014/main" id="{A7B1C802-DFAE-8B44-9B4F-DA9B17EECE0D}"/>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13" name="Rectangle 1112">
                <a:extLst>
                  <a:ext uri="{FF2B5EF4-FFF2-40B4-BE49-F238E27FC236}">
                    <a16:creationId xmlns:a16="http://schemas.microsoft.com/office/drawing/2014/main" id="{82AA2BD1-B99F-194B-89BF-F39551DB8073}"/>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14" name="Rectangle 1113">
                <a:extLst>
                  <a:ext uri="{FF2B5EF4-FFF2-40B4-BE49-F238E27FC236}">
                    <a16:creationId xmlns:a16="http://schemas.microsoft.com/office/drawing/2014/main" id="{9D068ED2-DADE-A74C-B7B3-08EEAE2BC166}"/>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15" name="Rectangle 1114">
                <a:extLst>
                  <a:ext uri="{FF2B5EF4-FFF2-40B4-BE49-F238E27FC236}">
                    <a16:creationId xmlns:a16="http://schemas.microsoft.com/office/drawing/2014/main" id="{804A86AF-B51D-8C4F-B405-1E04A8C95F42}"/>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31" name="Rectangle 1230">
                <a:extLst>
                  <a:ext uri="{FF2B5EF4-FFF2-40B4-BE49-F238E27FC236}">
                    <a16:creationId xmlns:a16="http://schemas.microsoft.com/office/drawing/2014/main" id="{D77E928A-FA5B-2F49-BE41-9222DC6FC829}"/>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32" name="Rectangle 1231">
                <a:extLst>
                  <a:ext uri="{FF2B5EF4-FFF2-40B4-BE49-F238E27FC236}">
                    <a16:creationId xmlns:a16="http://schemas.microsoft.com/office/drawing/2014/main" id="{6D2BD297-7890-EB4D-B1DD-83C97BEB3996}"/>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33" name="Rectangle 1232">
                <a:extLst>
                  <a:ext uri="{FF2B5EF4-FFF2-40B4-BE49-F238E27FC236}">
                    <a16:creationId xmlns:a16="http://schemas.microsoft.com/office/drawing/2014/main" id="{88583BD5-D8F9-EF45-BD29-E3027029F8B2}"/>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34" name="Rectangle 1233">
                <a:extLst>
                  <a:ext uri="{FF2B5EF4-FFF2-40B4-BE49-F238E27FC236}">
                    <a16:creationId xmlns:a16="http://schemas.microsoft.com/office/drawing/2014/main" id="{F60AEC97-CED1-3949-A992-FB3F0E82D560}"/>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35" name="Rectangle 1234">
                <a:extLst>
                  <a:ext uri="{FF2B5EF4-FFF2-40B4-BE49-F238E27FC236}">
                    <a16:creationId xmlns:a16="http://schemas.microsoft.com/office/drawing/2014/main" id="{ED59DA49-ABD9-3040-BD43-2321E3FBED28}"/>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36" name="Rectangle 1235">
                <a:extLst>
                  <a:ext uri="{FF2B5EF4-FFF2-40B4-BE49-F238E27FC236}">
                    <a16:creationId xmlns:a16="http://schemas.microsoft.com/office/drawing/2014/main" id="{45095888-E29D-EE4E-9B60-5BC60802EE81}"/>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37" name="Rectangle 1236">
                <a:extLst>
                  <a:ext uri="{FF2B5EF4-FFF2-40B4-BE49-F238E27FC236}">
                    <a16:creationId xmlns:a16="http://schemas.microsoft.com/office/drawing/2014/main" id="{AB98F504-27ED-4146-AB03-088AF7BBCF6C}"/>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38" name="Rectangle 1237">
                <a:extLst>
                  <a:ext uri="{FF2B5EF4-FFF2-40B4-BE49-F238E27FC236}">
                    <a16:creationId xmlns:a16="http://schemas.microsoft.com/office/drawing/2014/main" id="{829F6372-7F66-6841-A942-0B3425117632}"/>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39" name="Rectangle 1238">
                <a:extLst>
                  <a:ext uri="{FF2B5EF4-FFF2-40B4-BE49-F238E27FC236}">
                    <a16:creationId xmlns:a16="http://schemas.microsoft.com/office/drawing/2014/main" id="{B3EC48FD-322D-6040-987B-53F317C43936}"/>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40" name="Rectangle 1239">
                <a:extLst>
                  <a:ext uri="{FF2B5EF4-FFF2-40B4-BE49-F238E27FC236}">
                    <a16:creationId xmlns:a16="http://schemas.microsoft.com/office/drawing/2014/main" id="{77A5FE64-8F71-E84C-A471-2E67AA5D9E63}"/>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41" name="Rectangle 1240">
                <a:extLst>
                  <a:ext uri="{FF2B5EF4-FFF2-40B4-BE49-F238E27FC236}">
                    <a16:creationId xmlns:a16="http://schemas.microsoft.com/office/drawing/2014/main" id="{C39DA12F-7193-5F46-A233-34E25AF68765}"/>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42" name="Rectangle 1241">
                <a:extLst>
                  <a:ext uri="{FF2B5EF4-FFF2-40B4-BE49-F238E27FC236}">
                    <a16:creationId xmlns:a16="http://schemas.microsoft.com/office/drawing/2014/main" id="{7099AD89-7456-D740-BDE7-B32B5F5AD9A8}"/>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43" name="Rectangle 1242">
                <a:extLst>
                  <a:ext uri="{FF2B5EF4-FFF2-40B4-BE49-F238E27FC236}">
                    <a16:creationId xmlns:a16="http://schemas.microsoft.com/office/drawing/2014/main" id="{69350319-1D78-0140-BF6E-81D8F0227DE5}"/>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44" name="Rectangle 1243">
                <a:extLst>
                  <a:ext uri="{FF2B5EF4-FFF2-40B4-BE49-F238E27FC236}">
                    <a16:creationId xmlns:a16="http://schemas.microsoft.com/office/drawing/2014/main" id="{D005D1DA-B5AA-854C-AA33-B25E15358212}"/>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45" name="Rectangle 1244">
                <a:extLst>
                  <a:ext uri="{FF2B5EF4-FFF2-40B4-BE49-F238E27FC236}">
                    <a16:creationId xmlns:a16="http://schemas.microsoft.com/office/drawing/2014/main" id="{D62336E5-467C-2740-B932-65C307DE6733}"/>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46" name="Rectangle 1245">
                <a:extLst>
                  <a:ext uri="{FF2B5EF4-FFF2-40B4-BE49-F238E27FC236}">
                    <a16:creationId xmlns:a16="http://schemas.microsoft.com/office/drawing/2014/main" id="{FAEB8CA1-25C1-5D4E-AA3F-28E68E5418DC}"/>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47" name="Rectangle 1246">
                <a:extLst>
                  <a:ext uri="{FF2B5EF4-FFF2-40B4-BE49-F238E27FC236}">
                    <a16:creationId xmlns:a16="http://schemas.microsoft.com/office/drawing/2014/main" id="{59439F65-6CB3-7F4E-9FDD-550BD6EF1452}"/>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48" name="Rectangle 1247">
                <a:extLst>
                  <a:ext uri="{FF2B5EF4-FFF2-40B4-BE49-F238E27FC236}">
                    <a16:creationId xmlns:a16="http://schemas.microsoft.com/office/drawing/2014/main" id="{652F3A37-E92C-184A-8E9D-049C42F844B2}"/>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49" name="Rectangle 1248">
                <a:extLst>
                  <a:ext uri="{FF2B5EF4-FFF2-40B4-BE49-F238E27FC236}">
                    <a16:creationId xmlns:a16="http://schemas.microsoft.com/office/drawing/2014/main" id="{196E782A-3BD1-0F47-95F1-68E0BE9009EA}"/>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50" name="Rectangle 1249">
                <a:extLst>
                  <a:ext uri="{FF2B5EF4-FFF2-40B4-BE49-F238E27FC236}">
                    <a16:creationId xmlns:a16="http://schemas.microsoft.com/office/drawing/2014/main" id="{1FF6B332-C8C9-2F48-BCB6-227173C573E5}"/>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51" name="Rectangle 1250">
                <a:extLst>
                  <a:ext uri="{FF2B5EF4-FFF2-40B4-BE49-F238E27FC236}">
                    <a16:creationId xmlns:a16="http://schemas.microsoft.com/office/drawing/2014/main" id="{FD82FA5A-C09E-2844-8C3F-74016DBA008D}"/>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52" name="Rectangle 1251">
                <a:extLst>
                  <a:ext uri="{FF2B5EF4-FFF2-40B4-BE49-F238E27FC236}">
                    <a16:creationId xmlns:a16="http://schemas.microsoft.com/office/drawing/2014/main" id="{342551A6-3660-B640-8F7C-4EEC415EA8E9}"/>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53" name="Rectangle 1252">
                <a:extLst>
                  <a:ext uri="{FF2B5EF4-FFF2-40B4-BE49-F238E27FC236}">
                    <a16:creationId xmlns:a16="http://schemas.microsoft.com/office/drawing/2014/main" id="{04375D12-0A47-4243-A1C9-CA478584E7F3}"/>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54" name="Rectangle 1253">
                <a:extLst>
                  <a:ext uri="{FF2B5EF4-FFF2-40B4-BE49-F238E27FC236}">
                    <a16:creationId xmlns:a16="http://schemas.microsoft.com/office/drawing/2014/main" id="{D4A2E697-EF7F-3644-9906-567038D07499}"/>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55" name="Rectangle 1254">
                <a:extLst>
                  <a:ext uri="{FF2B5EF4-FFF2-40B4-BE49-F238E27FC236}">
                    <a16:creationId xmlns:a16="http://schemas.microsoft.com/office/drawing/2014/main" id="{90042AB4-98AB-094B-9605-38C96852EF40}"/>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17" name="Rectangle 1116">
                <a:extLst>
                  <a:ext uri="{FF2B5EF4-FFF2-40B4-BE49-F238E27FC236}">
                    <a16:creationId xmlns:a16="http://schemas.microsoft.com/office/drawing/2014/main" id="{38024C38-794E-9F41-B794-B6E474FCE2EF}"/>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18" name="Rectangle 1117">
                <a:extLst>
                  <a:ext uri="{FF2B5EF4-FFF2-40B4-BE49-F238E27FC236}">
                    <a16:creationId xmlns:a16="http://schemas.microsoft.com/office/drawing/2014/main" id="{E6D630DB-70E5-D344-97C9-15253CCB3B77}"/>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19" name="Rectangle 1118">
                <a:extLst>
                  <a:ext uri="{FF2B5EF4-FFF2-40B4-BE49-F238E27FC236}">
                    <a16:creationId xmlns:a16="http://schemas.microsoft.com/office/drawing/2014/main" id="{5ADD5014-8B56-A648-AF66-212A7B9282F5}"/>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20" name="Rectangle 1119">
                <a:extLst>
                  <a:ext uri="{FF2B5EF4-FFF2-40B4-BE49-F238E27FC236}">
                    <a16:creationId xmlns:a16="http://schemas.microsoft.com/office/drawing/2014/main" id="{C2AD39BF-2E69-094B-B8FF-A3C7FEA3EE70}"/>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21" name="Rectangle 1120">
                <a:extLst>
                  <a:ext uri="{FF2B5EF4-FFF2-40B4-BE49-F238E27FC236}">
                    <a16:creationId xmlns:a16="http://schemas.microsoft.com/office/drawing/2014/main" id="{27D0B505-6662-154A-8031-45E730171E68}"/>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22" name="Rectangle 1121">
                <a:extLst>
                  <a:ext uri="{FF2B5EF4-FFF2-40B4-BE49-F238E27FC236}">
                    <a16:creationId xmlns:a16="http://schemas.microsoft.com/office/drawing/2014/main" id="{87141D98-E18F-CE4A-97AA-67DB62F7E779}"/>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23" name="Rectangle 1122">
                <a:extLst>
                  <a:ext uri="{FF2B5EF4-FFF2-40B4-BE49-F238E27FC236}">
                    <a16:creationId xmlns:a16="http://schemas.microsoft.com/office/drawing/2014/main" id="{F17E07A9-B5F5-9148-8088-0BB9E7A6F7DC}"/>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24" name="Rectangle 1123">
                <a:extLst>
                  <a:ext uri="{FF2B5EF4-FFF2-40B4-BE49-F238E27FC236}">
                    <a16:creationId xmlns:a16="http://schemas.microsoft.com/office/drawing/2014/main" id="{B92311BE-3D87-F94B-999D-407B2574C780}"/>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25" name="Rectangle 1124">
                <a:extLst>
                  <a:ext uri="{FF2B5EF4-FFF2-40B4-BE49-F238E27FC236}">
                    <a16:creationId xmlns:a16="http://schemas.microsoft.com/office/drawing/2014/main" id="{F667286B-62CD-AC44-A0E6-3F7146F4B893}"/>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26" name="Rectangle 1125">
                <a:extLst>
                  <a:ext uri="{FF2B5EF4-FFF2-40B4-BE49-F238E27FC236}">
                    <a16:creationId xmlns:a16="http://schemas.microsoft.com/office/drawing/2014/main" id="{5E2D95B2-CFE3-3E42-9F95-C4640CFC6CEB}"/>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27" name="Rectangle 1126">
                <a:extLst>
                  <a:ext uri="{FF2B5EF4-FFF2-40B4-BE49-F238E27FC236}">
                    <a16:creationId xmlns:a16="http://schemas.microsoft.com/office/drawing/2014/main" id="{D99B04FF-A49D-9448-8242-9EC572941EE9}"/>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28" name="Rectangle 1127">
                <a:extLst>
                  <a:ext uri="{FF2B5EF4-FFF2-40B4-BE49-F238E27FC236}">
                    <a16:creationId xmlns:a16="http://schemas.microsoft.com/office/drawing/2014/main" id="{5D9AD223-939C-A44B-AD2A-E53881DD6D1A}"/>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29" name="Rectangle 1128">
                <a:extLst>
                  <a:ext uri="{FF2B5EF4-FFF2-40B4-BE49-F238E27FC236}">
                    <a16:creationId xmlns:a16="http://schemas.microsoft.com/office/drawing/2014/main" id="{A6217151-E3D8-0241-9E85-08A88CDC3980}"/>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30" name="Rectangle 1129">
                <a:extLst>
                  <a:ext uri="{FF2B5EF4-FFF2-40B4-BE49-F238E27FC236}">
                    <a16:creationId xmlns:a16="http://schemas.microsoft.com/office/drawing/2014/main" id="{5D649D80-07EB-324F-A5AC-D94FE56998E9}"/>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31" name="Rectangle 1130">
                <a:extLst>
                  <a:ext uri="{FF2B5EF4-FFF2-40B4-BE49-F238E27FC236}">
                    <a16:creationId xmlns:a16="http://schemas.microsoft.com/office/drawing/2014/main" id="{D5FF3AB6-3AAA-9448-9D68-0B1330A00009}"/>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32" name="Rectangle 1131">
                <a:extLst>
                  <a:ext uri="{FF2B5EF4-FFF2-40B4-BE49-F238E27FC236}">
                    <a16:creationId xmlns:a16="http://schemas.microsoft.com/office/drawing/2014/main" id="{003014D1-A047-A843-8DC8-8496892E37DA}"/>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33" name="Rectangle 1132">
                <a:extLst>
                  <a:ext uri="{FF2B5EF4-FFF2-40B4-BE49-F238E27FC236}">
                    <a16:creationId xmlns:a16="http://schemas.microsoft.com/office/drawing/2014/main" id="{83E901DC-81E0-2446-8C65-3ED7C07A84DA}"/>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34" name="Rectangle 1133">
                <a:extLst>
                  <a:ext uri="{FF2B5EF4-FFF2-40B4-BE49-F238E27FC236}">
                    <a16:creationId xmlns:a16="http://schemas.microsoft.com/office/drawing/2014/main" id="{CB77DCFD-CCED-D34E-B436-83B2726AECC1}"/>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35" name="Rectangle 1134">
                <a:extLst>
                  <a:ext uri="{FF2B5EF4-FFF2-40B4-BE49-F238E27FC236}">
                    <a16:creationId xmlns:a16="http://schemas.microsoft.com/office/drawing/2014/main" id="{59486EDD-B060-AF43-BA68-5FB282C5B6AF}"/>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36" name="Rectangle 1135">
                <a:extLst>
                  <a:ext uri="{FF2B5EF4-FFF2-40B4-BE49-F238E27FC236}">
                    <a16:creationId xmlns:a16="http://schemas.microsoft.com/office/drawing/2014/main" id="{21998564-5582-CA4F-9351-69898EE3542F}"/>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37" name="Rectangle 1136">
                <a:extLst>
                  <a:ext uri="{FF2B5EF4-FFF2-40B4-BE49-F238E27FC236}">
                    <a16:creationId xmlns:a16="http://schemas.microsoft.com/office/drawing/2014/main" id="{CD08A22B-E118-CD49-9FDE-7C8556CF2384}"/>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38" name="Rectangle 1137">
                <a:extLst>
                  <a:ext uri="{FF2B5EF4-FFF2-40B4-BE49-F238E27FC236}">
                    <a16:creationId xmlns:a16="http://schemas.microsoft.com/office/drawing/2014/main" id="{DC194E70-982B-5244-A6BE-6414A05C51CD}"/>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39" name="Rectangle 1138">
                <a:extLst>
                  <a:ext uri="{FF2B5EF4-FFF2-40B4-BE49-F238E27FC236}">
                    <a16:creationId xmlns:a16="http://schemas.microsoft.com/office/drawing/2014/main" id="{9A6BA3CF-755F-A14D-B1FB-2ECB505310DA}"/>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40" name="Rectangle 1139">
                <a:extLst>
                  <a:ext uri="{FF2B5EF4-FFF2-40B4-BE49-F238E27FC236}">
                    <a16:creationId xmlns:a16="http://schemas.microsoft.com/office/drawing/2014/main" id="{51EBA94C-5E8B-A04E-9E01-E2536711FCAB}"/>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41" name="Rectangle 1140">
                <a:extLst>
                  <a:ext uri="{FF2B5EF4-FFF2-40B4-BE49-F238E27FC236}">
                    <a16:creationId xmlns:a16="http://schemas.microsoft.com/office/drawing/2014/main" id="{B3201FBE-3182-8F4F-BF86-1ABE17444C7E}"/>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42" name="Rectangle 1141">
                <a:extLst>
                  <a:ext uri="{FF2B5EF4-FFF2-40B4-BE49-F238E27FC236}">
                    <a16:creationId xmlns:a16="http://schemas.microsoft.com/office/drawing/2014/main" id="{510DD29E-3B76-DA44-A4EB-3B7C4882DA91}"/>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43" name="Rectangle 1142">
                <a:extLst>
                  <a:ext uri="{FF2B5EF4-FFF2-40B4-BE49-F238E27FC236}">
                    <a16:creationId xmlns:a16="http://schemas.microsoft.com/office/drawing/2014/main" id="{793B0EDB-AF48-FD4E-82CD-E18657C459AC}"/>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44" name="Rectangle 1143">
                <a:extLst>
                  <a:ext uri="{FF2B5EF4-FFF2-40B4-BE49-F238E27FC236}">
                    <a16:creationId xmlns:a16="http://schemas.microsoft.com/office/drawing/2014/main" id="{5223FAD3-DA44-FC4E-9248-30E41BE2F7DB}"/>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45" name="Rectangle 1144">
                <a:extLst>
                  <a:ext uri="{FF2B5EF4-FFF2-40B4-BE49-F238E27FC236}">
                    <a16:creationId xmlns:a16="http://schemas.microsoft.com/office/drawing/2014/main" id="{4D0A08EA-E17E-5B4C-A246-7FA1C18517B6}"/>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46" name="Rectangle 1145">
                <a:extLst>
                  <a:ext uri="{FF2B5EF4-FFF2-40B4-BE49-F238E27FC236}">
                    <a16:creationId xmlns:a16="http://schemas.microsoft.com/office/drawing/2014/main" id="{D61625E9-5810-8C49-BADF-A0BC5A8A1AC1}"/>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47" name="Rectangle 1146">
                <a:extLst>
                  <a:ext uri="{FF2B5EF4-FFF2-40B4-BE49-F238E27FC236}">
                    <a16:creationId xmlns:a16="http://schemas.microsoft.com/office/drawing/2014/main" id="{0D20B141-BC22-F244-9BA5-C88E1F5805EE}"/>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48" name="Rectangle 1147">
                <a:extLst>
                  <a:ext uri="{FF2B5EF4-FFF2-40B4-BE49-F238E27FC236}">
                    <a16:creationId xmlns:a16="http://schemas.microsoft.com/office/drawing/2014/main" id="{04069DD4-D168-A641-9780-EEEB3DBD6407}"/>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49" name="Rectangle 1148">
                <a:extLst>
                  <a:ext uri="{FF2B5EF4-FFF2-40B4-BE49-F238E27FC236}">
                    <a16:creationId xmlns:a16="http://schemas.microsoft.com/office/drawing/2014/main" id="{CC8020DC-9632-8B47-BBFF-08CF3D875BEA}"/>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50" name="Rectangle 1149">
                <a:extLst>
                  <a:ext uri="{FF2B5EF4-FFF2-40B4-BE49-F238E27FC236}">
                    <a16:creationId xmlns:a16="http://schemas.microsoft.com/office/drawing/2014/main" id="{C20715EB-22F4-D94D-BA56-2518594DE568}"/>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51" name="Rectangle 1150">
                <a:extLst>
                  <a:ext uri="{FF2B5EF4-FFF2-40B4-BE49-F238E27FC236}">
                    <a16:creationId xmlns:a16="http://schemas.microsoft.com/office/drawing/2014/main" id="{A2E7E2C7-2E13-1645-8E3F-8F2E7A7618EC}"/>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52" name="Rectangle 1151">
                <a:extLst>
                  <a:ext uri="{FF2B5EF4-FFF2-40B4-BE49-F238E27FC236}">
                    <a16:creationId xmlns:a16="http://schemas.microsoft.com/office/drawing/2014/main" id="{4662B52C-4013-E349-BF87-0D31375CFE9D}"/>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53" name="Rectangle 1152">
                <a:extLst>
                  <a:ext uri="{FF2B5EF4-FFF2-40B4-BE49-F238E27FC236}">
                    <a16:creationId xmlns:a16="http://schemas.microsoft.com/office/drawing/2014/main" id="{2011B267-9870-244E-8857-E2436F9D820D}"/>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54" name="Rectangle 1153">
                <a:extLst>
                  <a:ext uri="{FF2B5EF4-FFF2-40B4-BE49-F238E27FC236}">
                    <a16:creationId xmlns:a16="http://schemas.microsoft.com/office/drawing/2014/main" id="{AE44D911-DB58-F548-8A9D-08BDFE1C2DC3}"/>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55" name="Rectangle 1154">
                <a:extLst>
                  <a:ext uri="{FF2B5EF4-FFF2-40B4-BE49-F238E27FC236}">
                    <a16:creationId xmlns:a16="http://schemas.microsoft.com/office/drawing/2014/main" id="{1A17E012-EF22-8B46-8782-3D2BB70ACC65}"/>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56" name="Rectangle 1155">
                <a:extLst>
                  <a:ext uri="{FF2B5EF4-FFF2-40B4-BE49-F238E27FC236}">
                    <a16:creationId xmlns:a16="http://schemas.microsoft.com/office/drawing/2014/main" id="{8B427EEA-A109-A84C-B3FA-981EBA3D118B}"/>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57" name="Rectangle 1156">
                <a:extLst>
                  <a:ext uri="{FF2B5EF4-FFF2-40B4-BE49-F238E27FC236}">
                    <a16:creationId xmlns:a16="http://schemas.microsoft.com/office/drawing/2014/main" id="{757E7C2C-9AA1-B944-A991-5812799AABEC}"/>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58" name="Rectangle 1157">
                <a:extLst>
                  <a:ext uri="{FF2B5EF4-FFF2-40B4-BE49-F238E27FC236}">
                    <a16:creationId xmlns:a16="http://schemas.microsoft.com/office/drawing/2014/main" id="{ECB2C34E-4F7C-014E-9D4E-C559007F1F9A}"/>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59" name="Rectangle 1158">
                <a:extLst>
                  <a:ext uri="{FF2B5EF4-FFF2-40B4-BE49-F238E27FC236}">
                    <a16:creationId xmlns:a16="http://schemas.microsoft.com/office/drawing/2014/main" id="{CE3C99E2-4704-FC4D-8E77-C706A1AC026D}"/>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60" name="Rectangle 1159">
                <a:extLst>
                  <a:ext uri="{FF2B5EF4-FFF2-40B4-BE49-F238E27FC236}">
                    <a16:creationId xmlns:a16="http://schemas.microsoft.com/office/drawing/2014/main" id="{5EF816FE-215F-E44B-9170-43BD5A734641}"/>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61" name="Rectangle 1160">
                <a:extLst>
                  <a:ext uri="{FF2B5EF4-FFF2-40B4-BE49-F238E27FC236}">
                    <a16:creationId xmlns:a16="http://schemas.microsoft.com/office/drawing/2014/main" id="{4175059E-A2C5-4546-9FD4-684C9BC1FB87}"/>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62" name="Rectangle 1161">
                <a:extLst>
                  <a:ext uri="{FF2B5EF4-FFF2-40B4-BE49-F238E27FC236}">
                    <a16:creationId xmlns:a16="http://schemas.microsoft.com/office/drawing/2014/main" id="{F538FC09-3433-754E-9B52-C7A4117A780B}"/>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63" name="Rectangle 1162">
                <a:extLst>
                  <a:ext uri="{FF2B5EF4-FFF2-40B4-BE49-F238E27FC236}">
                    <a16:creationId xmlns:a16="http://schemas.microsoft.com/office/drawing/2014/main" id="{48CE3FDD-DFF6-104C-A2E2-52D70ED84D7E}"/>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64" name="Rectangle 1163">
                <a:extLst>
                  <a:ext uri="{FF2B5EF4-FFF2-40B4-BE49-F238E27FC236}">
                    <a16:creationId xmlns:a16="http://schemas.microsoft.com/office/drawing/2014/main" id="{60EBEA18-A38E-0145-9740-ECB86571FA21}"/>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65" name="Rectangle 1164">
                <a:extLst>
                  <a:ext uri="{FF2B5EF4-FFF2-40B4-BE49-F238E27FC236}">
                    <a16:creationId xmlns:a16="http://schemas.microsoft.com/office/drawing/2014/main" id="{9CB96DAD-0241-D448-8089-4C970AE9807D}"/>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66" name="Rectangle 1165">
                <a:extLst>
                  <a:ext uri="{FF2B5EF4-FFF2-40B4-BE49-F238E27FC236}">
                    <a16:creationId xmlns:a16="http://schemas.microsoft.com/office/drawing/2014/main" id="{7538DBB1-A2D9-E84F-B00F-16ADD4ABAC36}"/>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68" name="Rectangle 1167">
                <a:extLst>
                  <a:ext uri="{FF2B5EF4-FFF2-40B4-BE49-F238E27FC236}">
                    <a16:creationId xmlns:a16="http://schemas.microsoft.com/office/drawing/2014/main" id="{FE55CF27-5616-5644-ACFA-7A6D22D9FAE5}"/>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69" name="Rectangle 1168">
                <a:extLst>
                  <a:ext uri="{FF2B5EF4-FFF2-40B4-BE49-F238E27FC236}">
                    <a16:creationId xmlns:a16="http://schemas.microsoft.com/office/drawing/2014/main" id="{1FC23CCC-2E33-094B-BF0C-3E391CD838DC}"/>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70" name="Rectangle 1169">
                <a:extLst>
                  <a:ext uri="{FF2B5EF4-FFF2-40B4-BE49-F238E27FC236}">
                    <a16:creationId xmlns:a16="http://schemas.microsoft.com/office/drawing/2014/main" id="{731518A5-CA96-504F-AFE1-B3CB81DAE4F4}"/>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71" name="Rectangle 1170">
                <a:extLst>
                  <a:ext uri="{FF2B5EF4-FFF2-40B4-BE49-F238E27FC236}">
                    <a16:creationId xmlns:a16="http://schemas.microsoft.com/office/drawing/2014/main" id="{B6AFCA56-E613-0B4A-9D02-509FBD921012}"/>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75" name="Rectangle 1174">
                <a:extLst>
                  <a:ext uri="{FF2B5EF4-FFF2-40B4-BE49-F238E27FC236}">
                    <a16:creationId xmlns:a16="http://schemas.microsoft.com/office/drawing/2014/main" id="{DD65D660-ACE9-B149-B21D-BD505DACFA31}"/>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76" name="Rectangle 1175">
                <a:extLst>
                  <a:ext uri="{FF2B5EF4-FFF2-40B4-BE49-F238E27FC236}">
                    <a16:creationId xmlns:a16="http://schemas.microsoft.com/office/drawing/2014/main" id="{55B3E9FD-9CE4-024B-A9A9-CC64A6848004}"/>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77" name="Rectangle 1176">
                <a:extLst>
                  <a:ext uri="{FF2B5EF4-FFF2-40B4-BE49-F238E27FC236}">
                    <a16:creationId xmlns:a16="http://schemas.microsoft.com/office/drawing/2014/main" id="{DAF118CB-C111-D14E-823D-3F1531D601D8}"/>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78" name="Rectangle 1177">
                <a:extLst>
                  <a:ext uri="{FF2B5EF4-FFF2-40B4-BE49-F238E27FC236}">
                    <a16:creationId xmlns:a16="http://schemas.microsoft.com/office/drawing/2014/main" id="{1C358D2F-E2F5-1348-AF17-350C0BECEC02}"/>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79" name="Rectangle 1178">
                <a:extLst>
                  <a:ext uri="{FF2B5EF4-FFF2-40B4-BE49-F238E27FC236}">
                    <a16:creationId xmlns:a16="http://schemas.microsoft.com/office/drawing/2014/main" id="{0F029433-868D-184B-99BC-9299ED4673C4}"/>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80" name="Rectangle 1179">
                <a:extLst>
                  <a:ext uri="{FF2B5EF4-FFF2-40B4-BE49-F238E27FC236}">
                    <a16:creationId xmlns:a16="http://schemas.microsoft.com/office/drawing/2014/main" id="{5B3FAEAB-88D4-364C-9D0F-B05427A2B615}"/>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81" name="Rectangle 1180">
                <a:extLst>
                  <a:ext uri="{FF2B5EF4-FFF2-40B4-BE49-F238E27FC236}">
                    <a16:creationId xmlns:a16="http://schemas.microsoft.com/office/drawing/2014/main" id="{55F6FDD7-E795-C342-AC89-7282E79ABF3B}"/>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83" name="Rectangle 1182">
                <a:extLst>
                  <a:ext uri="{FF2B5EF4-FFF2-40B4-BE49-F238E27FC236}">
                    <a16:creationId xmlns:a16="http://schemas.microsoft.com/office/drawing/2014/main" id="{23D04925-CFEB-0541-A4D0-31BC8D39F24B}"/>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84" name="Rectangle 1183">
                <a:extLst>
                  <a:ext uri="{FF2B5EF4-FFF2-40B4-BE49-F238E27FC236}">
                    <a16:creationId xmlns:a16="http://schemas.microsoft.com/office/drawing/2014/main" id="{1CB15C37-ED18-A24E-9AEE-51C846964557}"/>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85" name="Rectangle 1184">
                <a:extLst>
                  <a:ext uri="{FF2B5EF4-FFF2-40B4-BE49-F238E27FC236}">
                    <a16:creationId xmlns:a16="http://schemas.microsoft.com/office/drawing/2014/main" id="{A9223181-6B12-604A-874B-6178DC652335}"/>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86" name="Rectangle 1185">
                <a:extLst>
                  <a:ext uri="{FF2B5EF4-FFF2-40B4-BE49-F238E27FC236}">
                    <a16:creationId xmlns:a16="http://schemas.microsoft.com/office/drawing/2014/main" id="{7F42739C-38E2-C542-80EF-D93461CC37EA}"/>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87" name="Rectangle 1186">
                <a:extLst>
                  <a:ext uri="{FF2B5EF4-FFF2-40B4-BE49-F238E27FC236}">
                    <a16:creationId xmlns:a16="http://schemas.microsoft.com/office/drawing/2014/main" id="{E1D59F87-3A42-B04C-8F16-85DCD50ADEF1}"/>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88" name="Rectangle 1187">
                <a:extLst>
                  <a:ext uri="{FF2B5EF4-FFF2-40B4-BE49-F238E27FC236}">
                    <a16:creationId xmlns:a16="http://schemas.microsoft.com/office/drawing/2014/main" id="{D23A9C6C-A42C-C044-B79E-47B9E584AAED}"/>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89" name="Rectangle 1188">
                <a:extLst>
                  <a:ext uri="{FF2B5EF4-FFF2-40B4-BE49-F238E27FC236}">
                    <a16:creationId xmlns:a16="http://schemas.microsoft.com/office/drawing/2014/main" id="{87FDDEF9-3469-3B46-A22E-9B0949883212}"/>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90" name="Rectangle 1189">
                <a:extLst>
                  <a:ext uri="{FF2B5EF4-FFF2-40B4-BE49-F238E27FC236}">
                    <a16:creationId xmlns:a16="http://schemas.microsoft.com/office/drawing/2014/main" id="{492DF3E6-0DC7-4D46-8FCC-20971E97B77E}"/>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91" name="Rectangle 1190">
                <a:extLst>
                  <a:ext uri="{FF2B5EF4-FFF2-40B4-BE49-F238E27FC236}">
                    <a16:creationId xmlns:a16="http://schemas.microsoft.com/office/drawing/2014/main" id="{813A4DA2-B551-5245-84D5-E10EDCF6CFEE}"/>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07" name="Rectangle 1206">
                <a:extLst>
                  <a:ext uri="{FF2B5EF4-FFF2-40B4-BE49-F238E27FC236}">
                    <a16:creationId xmlns:a16="http://schemas.microsoft.com/office/drawing/2014/main" id="{983F76BB-39EF-0749-8B09-B3B53CBC9730}"/>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08" name="Rectangle 1207">
                <a:extLst>
                  <a:ext uri="{FF2B5EF4-FFF2-40B4-BE49-F238E27FC236}">
                    <a16:creationId xmlns:a16="http://schemas.microsoft.com/office/drawing/2014/main" id="{BF74A44E-71B9-EF47-A9B6-02128A2A7730}"/>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09" name="Rectangle 1208">
                <a:extLst>
                  <a:ext uri="{FF2B5EF4-FFF2-40B4-BE49-F238E27FC236}">
                    <a16:creationId xmlns:a16="http://schemas.microsoft.com/office/drawing/2014/main" id="{5547E46F-24EE-A44A-91BD-198501077788}"/>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10" name="Rectangle 1209">
                <a:extLst>
                  <a:ext uri="{FF2B5EF4-FFF2-40B4-BE49-F238E27FC236}">
                    <a16:creationId xmlns:a16="http://schemas.microsoft.com/office/drawing/2014/main" id="{38E1329F-52CA-EB41-9B8C-0B0E7A54C99A}"/>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13" name="Rectangle 1212">
                <a:extLst>
                  <a:ext uri="{FF2B5EF4-FFF2-40B4-BE49-F238E27FC236}">
                    <a16:creationId xmlns:a16="http://schemas.microsoft.com/office/drawing/2014/main" id="{3389B43B-61E8-834C-BDCE-03693EA39027}"/>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14" name="Rectangle 1213">
                <a:extLst>
                  <a:ext uri="{FF2B5EF4-FFF2-40B4-BE49-F238E27FC236}">
                    <a16:creationId xmlns:a16="http://schemas.microsoft.com/office/drawing/2014/main" id="{2F23A1F6-50FA-8940-A014-A51EE2A1FE69}"/>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15" name="Rectangle 1214">
                <a:extLst>
                  <a:ext uri="{FF2B5EF4-FFF2-40B4-BE49-F238E27FC236}">
                    <a16:creationId xmlns:a16="http://schemas.microsoft.com/office/drawing/2014/main" id="{0B15CF87-571F-2048-8E17-A481C61398B4}"/>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17" name="Rectangle 1216">
                <a:extLst>
                  <a:ext uri="{FF2B5EF4-FFF2-40B4-BE49-F238E27FC236}">
                    <a16:creationId xmlns:a16="http://schemas.microsoft.com/office/drawing/2014/main" id="{5D72618F-A1E3-1D40-A07F-D126A9CCE9BE}"/>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18" name="Rectangle 1217">
                <a:extLst>
                  <a:ext uri="{FF2B5EF4-FFF2-40B4-BE49-F238E27FC236}">
                    <a16:creationId xmlns:a16="http://schemas.microsoft.com/office/drawing/2014/main" id="{8D81A0CC-EA0B-724D-AD69-9425D51E445A}"/>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19" name="Rectangle 1218">
                <a:extLst>
                  <a:ext uri="{FF2B5EF4-FFF2-40B4-BE49-F238E27FC236}">
                    <a16:creationId xmlns:a16="http://schemas.microsoft.com/office/drawing/2014/main" id="{319525CD-9CF4-854D-9F84-228CB8D4BFE6}"/>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20" name="Rectangle 1219">
                <a:extLst>
                  <a:ext uri="{FF2B5EF4-FFF2-40B4-BE49-F238E27FC236}">
                    <a16:creationId xmlns:a16="http://schemas.microsoft.com/office/drawing/2014/main" id="{012E7088-A919-F34E-B6C0-6CD19237E7F6}"/>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21" name="Rectangle 1220">
                <a:extLst>
                  <a:ext uri="{FF2B5EF4-FFF2-40B4-BE49-F238E27FC236}">
                    <a16:creationId xmlns:a16="http://schemas.microsoft.com/office/drawing/2014/main" id="{2D0B19A1-3FA7-194B-AAF4-CEC7AA2D0166}"/>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22" name="Rectangle 1221">
                <a:extLst>
                  <a:ext uri="{FF2B5EF4-FFF2-40B4-BE49-F238E27FC236}">
                    <a16:creationId xmlns:a16="http://schemas.microsoft.com/office/drawing/2014/main" id="{E94287FE-45BB-2449-8F15-A219052B2EC2}"/>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23" name="Rectangle 1222">
                <a:extLst>
                  <a:ext uri="{FF2B5EF4-FFF2-40B4-BE49-F238E27FC236}">
                    <a16:creationId xmlns:a16="http://schemas.microsoft.com/office/drawing/2014/main" id="{974329AC-1ABB-894C-AD15-687B005031D5}"/>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24" name="Rectangle 1223">
                <a:extLst>
                  <a:ext uri="{FF2B5EF4-FFF2-40B4-BE49-F238E27FC236}">
                    <a16:creationId xmlns:a16="http://schemas.microsoft.com/office/drawing/2014/main" id="{F082EFA7-C7F7-BA4F-A878-41CE1E7EBDAB}"/>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25" name="Rectangle 1224">
                <a:extLst>
                  <a:ext uri="{FF2B5EF4-FFF2-40B4-BE49-F238E27FC236}">
                    <a16:creationId xmlns:a16="http://schemas.microsoft.com/office/drawing/2014/main" id="{E9D9B3C2-BCAC-194D-BD2C-650FE8E855FE}"/>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27" name="Rectangle 1226">
                <a:extLst>
                  <a:ext uri="{FF2B5EF4-FFF2-40B4-BE49-F238E27FC236}">
                    <a16:creationId xmlns:a16="http://schemas.microsoft.com/office/drawing/2014/main" id="{5D0B1392-6056-5443-9C47-22F54F26AB08}"/>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28" name="Rectangle 1227">
                <a:extLst>
                  <a:ext uri="{FF2B5EF4-FFF2-40B4-BE49-F238E27FC236}">
                    <a16:creationId xmlns:a16="http://schemas.microsoft.com/office/drawing/2014/main" id="{B424D4D7-3C5A-B346-B034-F48159641B65}"/>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29" name="Rectangle 1228">
                <a:extLst>
                  <a:ext uri="{FF2B5EF4-FFF2-40B4-BE49-F238E27FC236}">
                    <a16:creationId xmlns:a16="http://schemas.microsoft.com/office/drawing/2014/main" id="{BB5DE402-3F16-7244-B708-6FFA7D0AF8C1}"/>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30" name="Rectangle 1229">
                <a:extLst>
                  <a:ext uri="{FF2B5EF4-FFF2-40B4-BE49-F238E27FC236}">
                    <a16:creationId xmlns:a16="http://schemas.microsoft.com/office/drawing/2014/main" id="{50B1250F-A529-4E49-B587-F8A0B1D5B577}"/>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93" name="Rectangle 1192">
                <a:extLst>
                  <a:ext uri="{FF2B5EF4-FFF2-40B4-BE49-F238E27FC236}">
                    <a16:creationId xmlns:a16="http://schemas.microsoft.com/office/drawing/2014/main" id="{C6464FA8-931B-BC4B-BE72-5F02FC53329A}"/>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94" name="Rectangle 1193">
                <a:extLst>
                  <a:ext uri="{FF2B5EF4-FFF2-40B4-BE49-F238E27FC236}">
                    <a16:creationId xmlns:a16="http://schemas.microsoft.com/office/drawing/2014/main" id="{9DAC4C09-1224-6A45-A181-7A45A78319D9}"/>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95" name="Rectangle 1194">
                <a:extLst>
                  <a:ext uri="{FF2B5EF4-FFF2-40B4-BE49-F238E27FC236}">
                    <a16:creationId xmlns:a16="http://schemas.microsoft.com/office/drawing/2014/main" id="{0A9F8DD0-7340-C942-8ADD-0FCAF380DC6D}"/>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96" name="Rectangle 1195">
                <a:extLst>
                  <a:ext uri="{FF2B5EF4-FFF2-40B4-BE49-F238E27FC236}">
                    <a16:creationId xmlns:a16="http://schemas.microsoft.com/office/drawing/2014/main" id="{DED8776E-BC31-5E42-90E7-0028806E2CE8}"/>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97" name="Rectangle 1196">
                <a:extLst>
                  <a:ext uri="{FF2B5EF4-FFF2-40B4-BE49-F238E27FC236}">
                    <a16:creationId xmlns:a16="http://schemas.microsoft.com/office/drawing/2014/main" id="{125459D0-B7D7-094C-BABD-8F72A4636E08}"/>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198" name="Rectangle 1197">
                <a:extLst>
                  <a:ext uri="{FF2B5EF4-FFF2-40B4-BE49-F238E27FC236}">
                    <a16:creationId xmlns:a16="http://schemas.microsoft.com/office/drawing/2014/main" id="{6AE8DB62-3D5D-B74E-B43C-EA6319928BCC}"/>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199" name="Rectangle 1198">
                <a:extLst>
                  <a:ext uri="{FF2B5EF4-FFF2-40B4-BE49-F238E27FC236}">
                    <a16:creationId xmlns:a16="http://schemas.microsoft.com/office/drawing/2014/main" id="{EA08E851-FF0D-B446-8C59-2E56188472DE}"/>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00" name="Rectangle 1199">
                <a:extLst>
                  <a:ext uri="{FF2B5EF4-FFF2-40B4-BE49-F238E27FC236}">
                    <a16:creationId xmlns:a16="http://schemas.microsoft.com/office/drawing/2014/main" id="{B168671F-ECCD-E649-B59A-A81963AA675A}"/>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01" name="Rectangle 1200">
                <a:extLst>
                  <a:ext uri="{FF2B5EF4-FFF2-40B4-BE49-F238E27FC236}">
                    <a16:creationId xmlns:a16="http://schemas.microsoft.com/office/drawing/2014/main" id="{E1872FE5-AF76-CE45-BDCF-487281240E84}"/>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02" name="Rectangle 1201">
                <a:extLst>
                  <a:ext uri="{FF2B5EF4-FFF2-40B4-BE49-F238E27FC236}">
                    <a16:creationId xmlns:a16="http://schemas.microsoft.com/office/drawing/2014/main" id="{3B583C0D-B3A8-3F4D-943F-A73F6DEE2D57}"/>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03" name="Rectangle 1202">
                <a:extLst>
                  <a:ext uri="{FF2B5EF4-FFF2-40B4-BE49-F238E27FC236}">
                    <a16:creationId xmlns:a16="http://schemas.microsoft.com/office/drawing/2014/main" id="{53E658E1-2CC2-AB47-9EC0-332BC06D4D56}"/>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04" name="Rectangle 1203">
                <a:extLst>
                  <a:ext uri="{FF2B5EF4-FFF2-40B4-BE49-F238E27FC236}">
                    <a16:creationId xmlns:a16="http://schemas.microsoft.com/office/drawing/2014/main" id="{27E162A0-FD52-9E4C-BBED-E845B5D02F25}"/>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05" name="Rectangle 1204">
                <a:extLst>
                  <a:ext uri="{FF2B5EF4-FFF2-40B4-BE49-F238E27FC236}">
                    <a16:creationId xmlns:a16="http://schemas.microsoft.com/office/drawing/2014/main" id="{9244AD48-4A19-924F-84EA-DAAB602AA26E}"/>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57" name="Rectangle 1256">
                <a:extLst>
                  <a:ext uri="{FF2B5EF4-FFF2-40B4-BE49-F238E27FC236}">
                    <a16:creationId xmlns:a16="http://schemas.microsoft.com/office/drawing/2014/main" id="{5289401E-EE2E-CE42-AB06-E08FF3AED01D}"/>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grpSp>
          <p:nvGrpSpPr>
            <p:cNvPr id="1258" name="Group 1257">
              <a:extLst>
                <a:ext uri="{FF2B5EF4-FFF2-40B4-BE49-F238E27FC236}">
                  <a16:creationId xmlns:a16="http://schemas.microsoft.com/office/drawing/2014/main" id="{B308D145-C460-7E48-9072-101EBB92034C}"/>
                </a:ext>
              </a:extLst>
            </p:cNvPr>
            <p:cNvGrpSpPr/>
            <p:nvPr/>
          </p:nvGrpSpPr>
          <p:grpSpPr>
            <a:xfrm>
              <a:off x="2873188" y="2182233"/>
              <a:ext cx="2827415" cy="2263967"/>
              <a:chOff x="0" y="2182233"/>
              <a:chExt cx="2827415" cy="2263967"/>
            </a:xfrm>
          </p:grpSpPr>
          <p:sp>
            <p:nvSpPr>
              <p:cNvPr id="1259" name="Rectangle 1258">
                <a:extLst>
                  <a:ext uri="{FF2B5EF4-FFF2-40B4-BE49-F238E27FC236}">
                    <a16:creationId xmlns:a16="http://schemas.microsoft.com/office/drawing/2014/main" id="{DDDB08F8-058E-CB49-A29C-8043511C9E87}"/>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60" name="Rectangle 1259">
                <a:extLst>
                  <a:ext uri="{FF2B5EF4-FFF2-40B4-BE49-F238E27FC236}">
                    <a16:creationId xmlns:a16="http://schemas.microsoft.com/office/drawing/2014/main" id="{C4D0E304-B1EF-374B-873B-6DA54093C8FC}"/>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61" name="Rectangle 1260">
                <a:extLst>
                  <a:ext uri="{FF2B5EF4-FFF2-40B4-BE49-F238E27FC236}">
                    <a16:creationId xmlns:a16="http://schemas.microsoft.com/office/drawing/2014/main" id="{D9F9BF65-585D-4448-A2A5-89BE06FC5034}"/>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62" name="Rectangle 1261">
                <a:extLst>
                  <a:ext uri="{FF2B5EF4-FFF2-40B4-BE49-F238E27FC236}">
                    <a16:creationId xmlns:a16="http://schemas.microsoft.com/office/drawing/2014/main" id="{99AA1B39-606E-B345-8E83-012B59877320}"/>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63" name="Rectangle 1262">
                <a:extLst>
                  <a:ext uri="{FF2B5EF4-FFF2-40B4-BE49-F238E27FC236}">
                    <a16:creationId xmlns:a16="http://schemas.microsoft.com/office/drawing/2014/main" id="{08FC8252-A83B-BC41-93C2-2229EC9E2BD5}"/>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64" name="Rectangle 1263">
                <a:extLst>
                  <a:ext uri="{FF2B5EF4-FFF2-40B4-BE49-F238E27FC236}">
                    <a16:creationId xmlns:a16="http://schemas.microsoft.com/office/drawing/2014/main" id="{C0D50D46-0B54-6848-8083-D8D5EF0277D9}"/>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65" name="Rectangle 1264">
                <a:extLst>
                  <a:ext uri="{FF2B5EF4-FFF2-40B4-BE49-F238E27FC236}">
                    <a16:creationId xmlns:a16="http://schemas.microsoft.com/office/drawing/2014/main" id="{52BC7B75-590C-F04C-9718-32458E48EA75}"/>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66" name="Rectangle 1265">
                <a:extLst>
                  <a:ext uri="{FF2B5EF4-FFF2-40B4-BE49-F238E27FC236}">
                    <a16:creationId xmlns:a16="http://schemas.microsoft.com/office/drawing/2014/main" id="{BD448A28-CA54-C84B-AA8D-191351C6BD38}"/>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67" name="Rectangle 1266">
                <a:extLst>
                  <a:ext uri="{FF2B5EF4-FFF2-40B4-BE49-F238E27FC236}">
                    <a16:creationId xmlns:a16="http://schemas.microsoft.com/office/drawing/2014/main" id="{F197DA6C-FCE8-CD42-94F7-5D32929255F4}"/>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68" name="Rectangle 1267">
                <a:extLst>
                  <a:ext uri="{FF2B5EF4-FFF2-40B4-BE49-F238E27FC236}">
                    <a16:creationId xmlns:a16="http://schemas.microsoft.com/office/drawing/2014/main" id="{7337DFCB-23BE-7C4E-9421-FB10DB3DA1B9}"/>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69" name="Rectangle 1268">
                <a:extLst>
                  <a:ext uri="{FF2B5EF4-FFF2-40B4-BE49-F238E27FC236}">
                    <a16:creationId xmlns:a16="http://schemas.microsoft.com/office/drawing/2014/main" id="{C10DB6DF-3437-3B49-8EF8-22604D8D5CDE}"/>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70" name="Rectangle 1269">
                <a:extLst>
                  <a:ext uri="{FF2B5EF4-FFF2-40B4-BE49-F238E27FC236}">
                    <a16:creationId xmlns:a16="http://schemas.microsoft.com/office/drawing/2014/main" id="{2988F608-53E8-FA42-98EA-FEA58844E8B6}"/>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71" name="Rectangle 1270">
                <a:extLst>
                  <a:ext uri="{FF2B5EF4-FFF2-40B4-BE49-F238E27FC236}">
                    <a16:creationId xmlns:a16="http://schemas.microsoft.com/office/drawing/2014/main" id="{1312BADC-3B68-0E47-AA0A-6A6CD86DD2D0}"/>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72" name="Rectangle 1271">
                <a:extLst>
                  <a:ext uri="{FF2B5EF4-FFF2-40B4-BE49-F238E27FC236}">
                    <a16:creationId xmlns:a16="http://schemas.microsoft.com/office/drawing/2014/main" id="{A449F573-0B22-4F43-99B8-FA2EE07310B6}"/>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73" name="Rectangle 1272">
                <a:extLst>
                  <a:ext uri="{FF2B5EF4-FFF2-40B4-BE49-F238E27FC236}">
                    <a16:creationId xmlns:a16="http://schemas.microsoft.com/office/drawing/2014/main" id="{3998B917-367A-E94B-95BB-232DDA320DF9}"/>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74" name="Rectangle 1273">
                <a:extLst>
                  <a:ext uri="{FF2B5EF4-FFF2-40B4-BE49-F238E27FC236}">
                    <a16:creationId xmlns:a16="http://schemas.microsoft.com/office/drawing/2014/main" id="{6835EC4A-2046-0F46-9F36-FE8E6C7D9E13}"/>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75" name="Rectangle 1274">
                <a:extLst>
                  <a:ext uri="{FF2B5EF4-FFF2-40B4-BE49-F238E27FC236}">
                    <a16:creationId xmlns:a16="http://schemas.microsoft.com/office/drawing/2014/main" id="{77378AB7-8474-F841-81FE-101F3C1C12CF}"/>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76" name="Rectangle 1275">
                <a:extLst>
                  <a:ext uri="{FF2B5EF4-FFF2-40B4-BE49-F238E27FC236}">
                    <a16:creationId xmlns:a16="http://schemas.microsoft.com/office/drawing/2014/main" id="{ED6141CA-E597-9843-8D2D-5A1916745EF6}"/>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77" name="Rectangle 1276">
                <a:extLst>
                  <a:ext uri="{FF2B5EF4-FFF2-40B4-BE49-F238E27FC236}">
                    <a16:creationId xmlns:a16="http://schemas.microsoft.com/office/drawing/2014/main" id="{C06319F3-6E6D-3E4E-84E8-14FF3B3A54BE}"/>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78" name="Rectangle 1277">
                <a:extLst>
                  <a:ext uri="{FF2B5EF4-FFF2-40B4-BE49-F238E27FC236}">
                    <a16:creationId xmlns:a16="http://schemas.microsoft.com/office/drawing/2014/main" id="{BAF5F41D-A4EA-6D4A-8909-C380B87A857F}"/>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79" name="Rectangle 1278">
                <a:extLst>
                  <a:ext uri="{FF2B5EF4-FFF2-40B4-BE49-F238E27FC236}">
                    <a16:creationId xmlns:a16="http://schemas.microsoft.com/office/drawing/2014/main" id="{45DC9282-7B71-5F45-AB88-64E4BE5FEBF7}"/>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80" name="Rectangle 1279">
                <a:extLst>
                  <a:ext uri="{FF2B5EF4-FFF2-40B4-BE49-F238E27FC236}">
                    <a16:creationId xmlns:a16="http://schemas.microsoft.com/office/drawing/2014/main" id="{92178FA7-D2FF-BC47-B513-2DF0987A4C3E}"/>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81" name="Rectangle 1280">
                <a:extLst>
                  <a:ext uri="{FF2B5EF4-FFF2-40B4-BE49-F238E27FC236}">
                    <a16:creationId xmlns:a16="http://schemas.microsoft.com/office/drawing/2014/main" id="{693E693A-AD87-274E-99C0-F54734575CD3}"/>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82" name="Rectangle 1281">
                <a:extLst>
                  <a:ext uri="{FF2B5EF4-FFF2-40B4-BE49-F238E27FC236}">
                    <a16:creationId xmlns:a16="http://schemas.microsoft.com/office/drawing/2014/main" id="{4F3F66C7-5C49-8445-B971-223DDB7F1784}"/>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83" name="Rectangle 1282">
                <a:extLst>
                  <a:ext uri="{FF2B5EF4-FFF2-40B4-BE49-F238E27FC236}">
                    <a16:creationId xmlns:a16="http://schemas.microsoft.com/office/drawing/2014/main" id="{261798FE-24D7-A748-80F6-9485B5BF05B9}"/>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84" name="Rectangle 1283">
                <a:extLst>
                  <a:ext uri="{FF2B5EF4-FFF2-40B4-BE49-F238E27FC236}">
                    <a16:creationId xmlns:a16="http://schemas.microsoft.com/office/drawing/2014/main" id="{77843A3B-1660-1941-80A3-B671C39A99ED}"/>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85" name="Rectangle 1284">
                <a:extLst>
                  <a:ext uri="{FF2B5EF4-FFF2-40B4-BE49-F238E27FC236}">
                    <a16:creationId xmlns:a16="http://schemas.microsoft.com/office/drawing/2014/main" id="{02235BCE-1437-E643-AF29-B6762848C696}"/>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86" name="Rectangle 1285">
                <a:extLst>
                  <a:ext uri="{FF2B5EF4-FFF2-40B4-BE49-F238E27FC236}">
                    <a16:creationId xmlns:a16="http://schemas.microsoft.com/office/drawing/2014/main" id="{DE2DE7C5-1812-744E-B124-CF97DF8B676C}"/>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87" name="Rectangle 1286">
                <a:extLst>
                  <a:ext uri="{FF2B5EF4-FFF2-40B4-BE49-F238E27FC236}">
                    <a16:creationId xmlns:a16="http://schemas.microsoft.com/office/drawing/2014/main" id="{756A34A7-359A-7E49-BCCB-DBABCC6636AE}"/>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88" name="Rectangle 1287">
                <a:extLst>
                  <a:ext uri="{FF2B5EF4-FFF2-40B4-BE49-F238E27FC236}">
                    <a16:creationId xmlns:a16="http://schemas.microsoft.com/office/drawing/2014/main" id="{23957513-2A03-BC41-B5E4-356C8E61FFD9}"/>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89" name="Rectangle 1288">
                <a:extLst>
                  <a:ext uri="{FF2B5EF4-FFF2-40B4-BE49-F238E27FC236}">
                    <a16:creationId xmlns:a16="http://schemas.microsoft.com/office/drawing/2014/main" id="{DDA9A888-E252-7343-8E11-BD01F917CD60}"/>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90" name="Rectangle 1289">
                <a:extLst>
                  <a:ext uri="{FF2B5EF4-FFF2-40B4-BE49-F238E27FC236}">
                    <a16:creationId xmlns:a16="http://schemas.microsoft.com/office/drawing/2014/main" id="{C576FA80-B0C0-8242-B271-90D9BAE27205}"/>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91" name="Rectangle 1290">
                <a:extLst>
                  <a:ext uri="{FF2B5EF4-FFF2-40B4-BE49-F238E27FC236}">
                    <a16:creationId xmlns:a16="http://schemas.microsoft.com/office/drawing/2014/main" id="{61FBC344-A91D-0C4A-90B0-FDC3023931A0}"/>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92" name="Rectangle 1291">
                <a:extLst>
                  <a:ext uri="{FF2B5EF4-FFF2-40B4-BE49-F238E27FC236}">
                    <a16:creationId xmlns:a16="http://schemas.microsoft.com/office/drawing/2014/main" id="{AD7AAA77-F25F-AE49-AB52-577CB2E1F272}"/>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293" name="Rectangle 1292">
                <a:extLst>
                  <a:ext uri="{FF2B5EF4-FFF2-40B4-BE49-F238E27FC236}">
                    <a16:creationId xmlns:a16="http://schemas.microsoft.com/office/drawing/2014/main" id="{B52778B0-8508-A243-A514-B61668FDE61C}"/>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94" name="Rectangle 1293">
                <a:extLst>
                  <a:ext uri="{FF2B5EF4-FFF2-40B4-BE49-F238E27FC236}">
                    <a16:creationId xmlns:a16="http://schemas.microsoft.com/office/drawing/2014/main" id="{4E3E7DF1-B938-5347-8307-A38DA995D96C}"/>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95" name="Rectangle 1294">
                <a:extLst>
                  <a:ext uri="{FF2B5EF4-FFF2-40B4-BE49-F238E27FC236}">
                    <a16:creationId xmlns:a16="http://schemas.microsoft.com/office/drawing/2014/main" id="{F21FE4CD-A4E2-FC4C-8A28-6E9D23BD47DA}"/>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96" name="Rectangle 1295">
                <a:extLst>
                  <a:ext uri="{FF2B5EF4-FFF2-40B4-BE49-F238E27FC236}">
                    <a16:creationId xmlns:a16="http://schemas.microsoft.com/office/drawing/2014/main" id="{91A7CCE7-988B-F740-8AE4-B7E761F1362C}"/>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97" name="Rectangle 1296">
                <a:extLst>
                  <a:ext uri="{FF2B5EF4-FFF2-40B4-BE49-F238E27FC236}">
                    <a16:creationId xmlns:a16="http://schemas.microsoft.com/office/drawing/2014/main" id="{2C4CD44F-8086-1E4B-B651-C41CDD5629A3}"/>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98" name="Rectangle 1297">
                <a:extLst>
                  <a:ext uri="{FF2B5EF4-FFF2-40B4-BE49-F238E27FC236}">
                    <a16:creationId xmlns:a16="http://schemas.microsoft.com/office/drawing/2014/main" id="{FE3FC187-6E83-FE44-A7ED-4467E71D7754}"/>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299" name="Rectangle 1298">
                <a:extLst>
                  <a:ext uri="{FF2B5EF4-FFF2-40B4-BE49-F238E27FC236}">
                    <a16:creationId xmlns:a16="http://schemas.microsoft.com/office/drawing/2014/main" id="{600AE697-3D21-6943-BAF7-1EE3E88C0EE2}"/>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00" name="Rectangle 1299">
                <a:extLst>
                  <a:ext uri="{FF2B5EF4-FFF2-40B4-BE49-F238E27FC236}">
                    <a16:creationId xmlns:a16="http://schemas.microsoft.com/office/drawing/2014/main" id="{5B603790-B76D-D841-9891-C8CA8004523E}"/>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01" name="Rectangle 1300">
                <a:extLst>
                  <a:ext uri="{FF2B5EF4-FFF2-40B4-BE49-F238E27FC236}">
                    <a16:creationId xmlns:a16="http://schemas.microsoft.com/office/drawing/2014/main" id="{ED347FA1-7F17-6C4F-929A-E49D6949E452}"/>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02" name="Rectangle 1301">
                <a:extLst>
                  <a:ext uri="{FF2B5EF4-FFF2-40B4-BE49-F238E27FC236}">
                    <a16:creationId xmlns:a16="http://schemas.microsoft.com/office/drawing/2014/main" id="{2335C53A-1F4E-554C-941B-524CDDC661ED}"/>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03" name="Rectangle 1302">
                <a:extLst>
                  <a:ext uri="{FF2B5EF4-FFF2-40B4-BE49-F238E27FC236}">
                    <a16:creationId xmlns:a16="http://schemas.microsoft.com/office/drawing/2014/main" id="{470E57EB-5673-504D-BF09-3FE555E247B9}"/>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04" name="Rectangle 1303">
                <a:extLst>
                  <a:ext uri="{FF2B5EF4-FFF2-40B4-BE49-F238E27FC236}">
                    <a16:creationId xmlns:a16="http://schemas.microsoft.com/office/drawing/2014/main" id="{B3819F89-857E-4E4B-A6A8-8E3714616FD7}"/>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05" name="Rectangle 1304">
                <a:extLst>
                  <a:ext uri="{FF2B5EF4-FFF2-40B4-BE49-F238E27FC236}">
                    <a16:creationId xmlns:a16="http://schemas.microsoft.com/office/drawing/2014/main" id="{F0B01A0F-89EE-3B48-A4CF-22D3FCD1FC1F}"/>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06" name="Rectangle 1305">
                <a:extLst>
                  <a:ext uri="{FF2B5EF4-FFF2-40B4-BE49-F238E27FC236}">
                    <a16:creationId xmlns:a16="http://schemas.microsoft.com/office/drawing/2014/main" id="{A3234ACD-4C80-1547-BDA4-34663403ADB4}"/>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07" name="Rectangle 1306">
                <a:extLst>
                  <a:ext uri="{FF2B5EF4-FFF2-40B4-BE49-F238E27FC236}">
                    <a16:creationId xmlns:a16="http://schemas.microsoft.com/office/drawing/2014/main" id="{755A3146-3D70-7645-88C1-365C3D28FE1D}"/>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08" name="Rectangle 1307">
                <a:extLst>
                  <a:ext uri="{FF2B5EF4-FFF2-40B4-BE49-F238E27FC236}">
                    <a16:creationId xmlns:a16="http://schemas.microsoft.com/office/drawing/2014/main" id="{0B5CD346-4B58-9B44-A310-533D82881524}"/>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09" name="Rectangle 1308">
                <a:extLst>
                  <a:ext uri="{FF2B5EF4-FFF2-40B4-BE49-F238E27FC236}">
                    <a16:creationId xmlns:a16="http://schemas.microsoft.com/office/drawing/2014/main" id="{3628AA1C-4AC6-1248-8618-DEF975BDDB4D}"/>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10" name="Rectangle 1309">
                <a:extLst>
                  <a:ext uri="{FF2B5EF4-FFF2-40B4-BE49-F238E27FC236}">
                    <a16:creationId xmlns:a16="http://schemas.microsoft.com/office/drawing/2014/main" id="{094CE2F1-95DC-A445-B485-30DDB44446D2}"/>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11" name="Rectangle 1310">
                <a:extLst>
                  <a:ext uri="{FF2B5EF4-FFF2-40B4-BE49-F238E27FC236}">
                    <a16:creationId xmlns:a16="http://schemas.microsoft.com/office/drawing/2014/main" id="{336F756E-0837-A342-9AB1-FD79D235699E}"/>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12" name="Rectangle 1311">
                <a:extLst>
                  <a:ext uri="{FF2B5EF4-FFF2-40B4-BE49-F238E27FC236}">
                    <a16:creationId xmlns:a16="http://schemas.microsoft.com/office/drawing/2014/main" id="{5FC1CC0F-B894-CD4B-B613-D9B0B582D5DF}"/>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13" name="Rectangle 1312">
                <a:extLst>
                  <a:ext uri="{FF2B5EF4-FFF2-40B4-BE49-F238E27FC236}">
                    <a16:creationId xmlns:a16="http://schemas.microsoft.com/office/drawing/2014/main" id="{91CD0148-C91B-9845-AAB2-60E32D720443}"/>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14" name="Rectangle 1313">
                <a:extLst>
                  <a:ext uri="{FF2B5EF4-FFF2-40B4-BE49-F238E27FC236}">
                    <a16:creationId xmlns:a16="http://schemas.microsoft.com/office/drawing/2014/main" id="{0C9BC050-564F-E04A-906D-FB5235125BBC}"/>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15" name="Rectangle 1314">
                <a:extLst>
                  <a:ext uri="{FF2B5EF4-FFF2-40B4-BE49-F238E27FC236}">
                    <a16:creationId xmlns:a16="http://schemas.microsoft.com/office/drawing/2014/main" id="{1684CAD3-5CFF-ED4E-807D-12003632CF1E}"/>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16" name="Rectangle 1315">
                <a:extLst>
                  <a:ext uri="{FF2B5EF4-FFF2-40B4-BE49-F238E27FC236}">
                    <a16:creationId xmlns:a16="http://schemas.microsoft.com/office/drawing/2014/main" id="{4D1B25A2-5691-C346-BD90-F9188FBCD685}"/>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17" name="Rectangle 1316">
                <a:extLst>
                  <a:ext uri="{FF2B5EF4-FFF2-40B4-BE49-F238E27FC236}">
                    <a16:creationId xmlns:a16="http://schemas.microsoft.com/office/drawing/2014/main" id="{934C14DC-0038-234D-BD73-7BB002FC6391}"/>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18" name="Rectangle 1317">
                <a:extLst>
                  <a:ext uri="{FF2B5EF4-FFF2-40B4-BE49-F238E27FC236}">
                    <a16:creationId xmlns:a16="http://schemas.microsoft.com/office/drawing/2014/main" id="{FED2E25A-8E9E-BD4B-9016-841061475580}"/>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19" name="Rectangle 1318">
                <a:extLst>
                  <a:ext uri="{FF2B5EF4-FFF2-40B4-BE49-F238E27FC236}">
                    <a16:creationId xmlns:a16="http://schemas.microsoft.com/office/drawing/2014/main" id="{AFF045D4-002D-0D42-A318-BF289CD3F1B1}"/>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20" name="Rectangle 1319">
                <a:extLst>
                  <a:ext uri="{FF2B5EF4-FFF2-40B4-BE49-F238E27FC236}">
                    <a16:creationId xmlns:a16="http://schemas.microsoft.com/office/drawing/2014/main" id="{884FC2A0-1276-5C46-ADD3-FEDEB407671F}"/>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21" name="Rectangle 1320">
                <a:extLst>
                  <a:ext uri="{FF2B5EF4-FFF2-40B4-BE49-F238E27FC236}">
                    <a16:creationId xmlns:a16="http://schemas.microsoft.com/office/drawing/2014/main" id="{4E0F7C4A-4BF0-E84F-8F6C-C9C586EB9076}"/>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22" name="Rectangle 1321">
                <a:extLst>
                  <a:ext uri="{FF2B5EF4-FFF2-40B4-BE49-F238E27FC236}">
                    <a16:creationId xmlns:a16="http://schemas.microsoft.com/office/drawing/2014/main" id="{F01CB45E-4468-CC46-9410-CE50334C12DC}"/>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23" name="Rectangle 1322">
                <a:extLst>
                  <a:ext uri="{FF2B5EF4-FFF2-40B4-BE49-F238E27FC236}">
                    <a16:creationId xmlns:a16="http://schemas.microsoft.com/office/drawing/2014/main" id="{7ADB6478-964C-0946-84E6-9825CDC95819}"/>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24" name="Rectangle 1323">
                <a:extLst>
                  <a:ext uri="{FF2B5EF4-FFF2-40B4-BE49-F238E27FC236}">
                    <a16:creationId xmlns:a16="http://schemas.microsoft.com/office/drawing/2014/main" id="{5E143650-19E7-C544-BCF0-123DF7A46D5B}"/>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25" name="Rectangle 1324">
                <a:extLst>
                  <a:ext uri="{FF2B5EF4-FFF2-40B4-BE49-F238E27FC236}">
                    <a16:creationId xmlns:a16="http://schemas.microsoft.com/office/drawing/2014/main" id="{D5B2D40D-B0AA-9E43-B84A-827B23778550}"/>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26" name="Rectangle 1325">
                <a:extLst>
                  <a:ext uri="{FF2B5EF4-FFF2-40B4-BE49-F238E27FC236}">
                    <a16:creationId xmlns:a16="http://schemas.microsoft.com/office/drawing/2014/main" id="{577989EF-E8E6-8540-88AF-7B78CAB334D5}"/>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27" name="Rectangle 1326">
                <a:extLst>
                  <a:ext uri="{FF2B5EF4-FFF2-40B4-BE49-F238E27FC236}">
                    <a16:creationId xmlns:a16="http://schemas.microsoft.com/office/drawing/2014/main" id="{B25430D4-F660-5F47-BB87-A1A305BC1C9F}"/>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28" name="Rectangle 1327">
                <a:extLst>
                  <a:ext uri="{FF2B5EF4-FFF2-40B4-BE49-F238E27FC236}">
                    <a16:creationId xmlns:a16="http://schemas.microsoft.com/office/drawing/2014/main" id="{1282AD71-26D3-3C48-A94F-84BE4A0A96C4}"/>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29" name="Rectangle 1328">
                <a:extLst>
                  <a:ext uri="{FF2B5EF4-FFF2-40B4-BE49-F238E27FC236}">
                    <a16:creationId xmlns:a16="http://schemas.microsoft.com/office/drawing/2014/main" id="{3A876300-D0E8-E04A-A1AB-5C75DD18C49D}"/>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30" name="Rectangle 1329">
                <a:extLst>
                  <a:ext uri="{FF2B5EF4-FFF2-40B4-BE49-F238E27FC236}">
                    <a16:creationId xmlns:a16="http://schemas.microsoft.com/office/drawing/2014/main" id="{3367D0E5-1510-D747-B0E5-751514164C4F}"/>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31" name="Rectangle 1330">
                <a:extLst>
                  <a:ext uri="{FF2B5EF4-FFF2-40B4-BE49-F238E27FC236}">
                    <a16:creationId xmlns:a16="http://schemas.microsoft.com/office/drawing/2014/main" id="{F10D7BEA-78F4-5D44-A55A-EA3C1EA1244E}"/>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32" name="Rectangle 1331">
                <a:extLst>
                  <a:ext uri="{FF2B5EF4-FFF2-40B4-BE49-F238E27FC236}">
                    <a16:creationId xmlns:a16="http://schemas.microsoft.com/office/drawing/2014/main" id="{AE002140-2F46-D948-ADAF-0403F9E6EF43}"/>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33" name="Rectangle 1332">
                <a:extLst>
                  <a:ext uri="{FF2B5EF4-FFF2-40B4-BE49-F238E27FC236}">
                    <a16:creationId xmlns:a16="http://schemas.microsoft.com/office/drawing/2014/main" id="{D99B99D5-1D88-BF45-9B91-CB015E43C833}"/>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34" name="Rectangle 1333">
                <a:extLst>
                  <a:ext uri="{FF2B5EF4-FFF2-40B4-BE49-F238E27FC236}">
                    <a16:creationId xmlns:a16="http://schemas.microsoft.com/office/drawing/2014/main" id="{34994FB6-8D21-984D-A519-F6EE63B33309}"/>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35" name="Rectangle 1334">
                <a:extLst>
                  <a:ext uri="{FF2B5EF4-FFF2-40B4-BE49-F238E27FC236}">
                    <a16:creationId xmlns:a16="http://schemas.microsoft.com/office/drawing/2014/main" id="{3D1FEA08-01F0-7C44-98F8-A07C61BD1B66}"/>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36" name="Rectangle 1335">
                <a:extLst>
                  <a:ext uri="{FF2B5EF4-FFF2-40B4-BE49-F238E27FC236}">
                    <a16:creationId xmlns:a16="http://schemas.microsoft.com/office/drawing/2014/main" id="{02F08A59-2D02-7F4E-B51D-F7117731A8D1}"/>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37" name="Rectangle 1336">
                <a:extLst>
                  <a:ext uri="{FF2B5EF4-FFF2-40B4-BE49-F238E27FC236}">
                    <a16:creationId xmlns:a16="http://schemas.microsoft.com/office/drawing/2014/main" id="{DC0F5411-CDF0-224E-A1F2-0B9DC433829A}"/>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38" name="Rectangle 1337">
                <a:extLst>
                  <a:ext uri="{FF2B5EF4-FFF2-40B4-BE49-F238E27FC236}">
                    <a16:creationId xmlns:a16="http://schemas.microsoft.com/office/drawing/2014/main" id="{483F2F23-244A-A849-A7C8-831A29787F5D}"/>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39" name="Rectangle 1338">
                <a:extLst>
                  <a:ext uri="{FF2B5EF4-FFF2-40B4-BE49-F238E27FC236}">
                    <a16:creationId xmlns:a16="http://schemas.microsoft.com/office/drawing/2014/main" id="{98D44B81-3D39-CC43-A18A-3B6CB11F6CDC}"/>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40" name="Rectangle 1339">
                <a:extLst>
                  <a:ext uri="{FF2B5EF4-FFF2-40B4-BE49-F238E27FC236}">
                    <a16:creationId xmlns:a16="http://schemas.microsoft.com/office/drawing/2014/main" id="{6170C5B6-9127-9C47-83A2-87D283B3F93B}"/>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41" name="Rectangle 1340">
                <a:extLst>
                  <a:ext uri="{FF2B5EF4-FFF2-40B4-BE49-F238E27FC236}">
                    <a16:creationId xmlns:a16="http://schemas.microsoft.com/office/drawing/2014/main" id="{5855A234-BDB3-0043-B144-0B2106D29E64}"/>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42" name="Rectangle 1341">
                <a:extLst>
                  <a:ext uri="{FF2B5EF4-FFF2-40B4-BE49-F238E27FC236}">
                    <a16:creationId xmlns:a16="http://schemas.microsoft.com/office/drawing/2014/main" id="{8B3A0DC8-C2F1-7247-A11A-AD4461721BBB}"/>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43" name="Rectangle 1342">
                <a:extLst>
                  <a:ext uri="{FF2B5EF4-FFF2-40B4-BE49-F238E27FC236}">
                    <a16:creationId xmlns:a16="http://schemas.microsoft.com/office/drawing/2014/main" id="{7B8A204D-7BDC-724B-BF84-CA7EF33FCE59}"/>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44" name="Rectangle 1343">
                <a:extLst>
                  <a:ext uri="{FF2B5EF4-FFF2-40B4-BE49-F238E27FC236}">
                    <a16:creationId xmlns:a16="http://schemas.microsoft.com/office/drawing/2014/main" id="{61979ADA-7917-D942-BFD1-4C7573E813E1}"/>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45" name="Rectangle 1344">
                <a:extLst>
                  <a:ext uri="{FF2B5EF4-FFF2-40B4-BE49-F238E27FC236}">
                    <a16:creationId xmlns:a16="http://schemas.microsoft.com/office/drawing/2014/main" id="{E522D655-958B-3642-B6D5-36E784211C17}"/>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46" name="Rectangle 1345">
                <a:extLst>
                  <a:ext uri="{FF2B5EF4-FFF2-40B4-BE49-F238E27FC236}">
                    <a16:creationId xmlns:a16="http://schemas.microsoft.com/office/drawing/2014/main" id="{B6A0DAD7-710E-204D-93AD-4FD761957BA3}"/>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47" name="Rectangle 1346">
                <a:extLst>
                  <a:ext uri="{FF2B5EF4-FFF2-40B4-BE49-F238E27FC236}">
                    <a16:creationId xmlns:a16="http://schemas.microsoft.com/office/drawing/2014/main" id="{E99F3D67-43D0-8A42-9446-89A9A71FF0A7}"/>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48" name="Rectangle 1347">
                <a:extLst>
                  <a:ext uri="{FF2B5EF4-FFF2-40B4-BE49-F238E27FC236}">
                    <a16:creationId xmlns:a16="http://schemas.microsoft.com/office/drawing/2014/main" id="{EBAC24D6-6485-5D4F-9E7A-042AA4BAB73E}"/>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49" name="Rectangle 1348">
                <a:extLst>
                  <a:ext uri="{FF2B5EF4-FFF2-40B4-BE49-F238E27FC236}">
                    <a16:creationId xmlns:a16="http://schemas.microsoft.com/office/drawing/2014/main" id="{156533E8-EC45-814A-90B4-F5CEA885CCFF}"/>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50" name="Rectangle 1349">
                <a:extLst>
                  <a:ext uri="{FF2B5EF4-FFF2-40B4-BE49-F238E27FC236}">
                    <a16:creationId xmlns:a16="http://schemas.microsoft.com/office/drawing/2014/main" id="{6D78D65D-5F08-6A4E-B7CF-BFD64E54D1D9}"/>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51" name="Rectangle 1350">
                <a:extLst>
                  <a:ext uri="{FF2B5EF4-FFF2-40B4-BE49-F238E27FC236}">
                    <a16:creationId xmlns:a16="http://schemas.microsoft.com/office/drawing/2014/main" id="{1D713C39-2F20-BF4C-9352-775CD7F1FD45}"/>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52" name="Rectangle 1351">
                <a:extLst>
                  <a:ext uri="{FF2B5EF4-FFF2-40B4-BE49-F238E27FC236}">
                    <a16:creationId xmlns:a16="http://schemas.microsoft.com/office/drawing/2014/main" id="{4B8AB5B0-FE73-9E4F-9B02-2CC5E9419008}"/>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53" name="Rectangle 1352">
                <a:extLst>
                  <a:ext uri="{FF2B5EF4-FFF2-40B4-BE49-F238E27FC236}">
                    <a16:creationId xmlns:a16="http://schemas.microsoft.com/office/drawing/2014/main" id="{3F8DF1EC-2DA5-6246-9415-D1A495228E32}"/>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54" name="Rectangle 1353">
                <a:extLst>
                  <a:ext uri="{FF2B5EF4-FFF2-40B4-BE49-F238E27FC236}">
                    <a16:creationId xmlns:a16="http://schemas.microsoft.com/office/drawing/2014/main" id="{7FDBC702-B981-0746-B0FE-8E69B74B1BDC}"/>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55" name="Rectangle 1354">
                <a:extLst>
                  <a:ext uri="{FF2B5EF4-FFF2-40B4-BE49-F238E27FC236}">
                    <a16:creationId xmlns:a16="http://schemas.microsoft.com/office/drawing/2014/main" id="{72281319-C527-024D-B40B-ECDF619DE983}"/>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56" name="Rectangle 1355">
                <a:extLst>
                  <a:ext uri="{FF2B5EF4-FFF2-40B4-BE49-F238E27FC236}">
                    <a16:creationId xmlns:a16="http://schemas.microsoft.com/office/drawing/2014/main" id="{13A7DDEB-A3F3-594A-A5D5-8740D66632CD}"/>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57" name="Rectangle 1356">
                <a:extLst>
                  <a:ext uri="{FF2B5EF4-FFF2-40B4-BE49-F238E27FC236}">
                    <a16:creationId xmlns:a16="http://schemas.microsoft.com/office/drawing/2014/main" id="{4A0587D8-DED8-B949-98C1-41646325215C}"/>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58" name="Rectangle 1357">
                <a:extLst>
                  <a:ext uri="{FF2B5EF4-FFF2-40B4-BE49-F238E27FC236}">
                    <a16:creationId xmlns:a16="http://schemas.microsoft.com/office/drawing/2014/main" id="{EEACD65C-CF68-C446-A6CC-7777C0D5E127}"/>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59" name="Rectangle 1358">
                <a:extLst>
                  <a:ext uri="{FF2B5EF4-FFF2-40B4-BE49-F238E27FC236}">
                    <a16:creationId xmlns:a16="http://schemas.microsoft.com/office/drawing/2014/main" id="{66C3087B-D598-B24F-9CF3-2AAA2EF987B3}"/>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60" name="Rectangle 1359">
                <a:extLst>
                  <a:ext uri="{FF2B5EF4-FFF2-40B4-BE49-F238E27FC236}">
                    <a16:creationId xmlns:a16="http://schemas.microsoft.com/office/drawing/2014/main" id="{B2DF4142-94EA-AB4B-90EF-07B3627A5D00}"/>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61" name="Rectangle 1360">
                <a:extLst>
                  <a:ext uri="{FF2B5EF4-FFF2-40B4-BE49-F238E27FC236}">
                    <a16:creationId xmlns:a16="http://schemas.microsoft.com/office/drawing/2014/main" id="{84E364D4-2BE1-0143-A9F4-20F936120BD1}"/>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62" name="Rectangle 1361">
                <a:extLst>
                  <a:ext uri="{FF2B5EF4-FFF2-40B4-BE49-F238E27FC236}">
                    <a16:creationId xmlns:a16="http://schemas.microsoft.com/office/drawing/2014/main" id="{3B6E4F31-16A7-D448-9773-05DF1ACA6DBE}"/>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63" name="Rectangle 1362">
                <a:extLst>
                  <a:ext uri="{FF2B5EF4-FFF2-40B4-BE49-F238E27FC236}">
                    <a16:creationId xmlns:a16="http://schemas.microsoft.com/office/drawing/2014/main" id="{03EB7A59-6E38-604E-B2A7-0EF63437D307}"/>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64" name="Rectangle 1363">
                <a:extLst>
                  <a:ext uri="{FF2B5EF4-FFF2-40B4-BE49-F238E27FC236}">
                    <a16:creationId xmlns:a16="http://schemas.microsoft.com/office/drawing/2014/main" id="{BBB6FFF0-CECA-7A4C-8BD2-EFFD77296894}"/>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65" name="Rectangle 1364">
                <a:extLst>
                  <a:ext uri="{FF2B5EF4-FFF2-40B4-BE49-F238E27FC236}">
                    <a16:creationId xmlns:a16="http://schemas.microsoft.com/office/drawing/2014/main" id="{70883169-0D50-7F4B-BCCA-2649E6E078FA}"/>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66" name="Rectangle 1365">
                <a:extLst>
                  <a:ext uri="{FF2B5EF4-FFF2-40B4-BE49-F238E27FC236}">
                    <a16:creationId xmlns:a16="http://schemas.microsoft.com/office/drawing/2014/main" id="{770DB264-BE50-D047-9E43-F812A4F594B2}"/>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67" name="Rectangle 1366">
                <a:extLst>
                  <a:ext uri="{FF2B5EF4-FFF2-40B4-BE49-F238E27FC236}">
                    <a16:creationId xmlns:a16="http://schemas.microsoft.com/office/drawing/2014/main" id="{E4E3F34A-9468-B74E-9F73-48DEF084E764}"/>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68" name="Rectangle 1367">
                <a:extLst>
                  <a:ext uri="{FF2B5EF4-FFF2-40B4-BE49-F238E27FC236}">
                    <a16:creationId xmlns:a16="http://schemas.microsoft.com/office/drawing/2014/main" id="{4930DD96-FCCC-9945-96D3-0A70CF38C02B}"/>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69" name="Rectangle 1368">
                <a:extLst>
                  <a:ext uri="{FF2B5EF4-FFF2-40B4-BE49-F238E27FC236}">
                    <a16:creationId xmlns:a16="http://schemas.microsoft.com/office/drawing/2014/main" id="{F8752957-B42E-C543-9794-482AB1BE31EA}"/>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70" name="Rectangle 1369">
                <a:extLst>
                  <a:ext uri="{FF2B5EF4-FFF2-40B4-BE49-F238E27FC236}">
                    <a16:creationId xmlns:a16="http://schemas.microsoft.com/office/drawing/2014/main" id="{3898D6E7-60D5-0E4D-84AB-5BDB272FD5A8}"/>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71" name="Rectangle 1370">
                <a:extLst>
                  <a:ext uri="{FF2B5EF4-FFF2-40B4-BE49-F238E27FC236}">
                    <a16:creationId xmlns:a16="http://schemas.microsoft.com/office/drawing/2014/main" id="{ECE04F03-AB46-B341-A89B-DB1D65E01362}"/>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72" name="Rectangle 1371">
                <a:extLst>
                  <a:ext uri="{FF2B5EF4-FFF2-40B4-BE49-F238E27FC236}">
                    <a16:creationId xmlns:a16="http://schemas.microsoft.com/office/drawing/2014/main" id="{1EA0CE3A-75FD-0E41-8F91-D33FB1164D9C}"/>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73" name="Rectangle 1372">
                <a:extLst>
                  <a:ext uri="{FF2B5EF4-FFF2-40B4-BE49-F238E27FC236}">
                    <a16:creationId xmlns:a16="http://schemas.microsoft.com/office/drawing/2014/main" id="{0BE7578F-01A6-8B4C-BF42-7AF18FBB5D15}"/>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74" name="Rectangle 1373">
                <a:extLst>
                  <a:ext uri="{FF2B5EF4-FFF2-40B4-BE49-F238E27FC236}">
                    <a16:creationId xmlns:a16="http://schemas.microsoft.com/office/drawing/2014/main" id="{1731424D-6356-8043-908A-1EA711CB6120}"/>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75" name="Rectangle 1374">
                <a:extLst>
                  <a:ext uri="{FF2B5EF4-FFF2-40B4-BE49-F238E27FC236}">
                    <a16:creationId xmlns:a16="http://schemas.microsoft.com/office/drawing/2014/main" id="{34D4C3C2-DC5F-DB4E-813C-ABF8FD92BDE3}"/>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76" name="Rectangle 1375">
                <a:extLst>
                  <a:ext uri="{FF2B5EF4-FFF2-40B4-BE49-F238E27FC236}">
                    <a16:creationId xmlns:a16="http://schemas.microsoft.com/office/drawing/2014/main" id="{5EDB36E1-8905-104F-B4F8-2976179DAF55}"/>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77" name="Rectangle 1376">
                <a:extLst>
                  <a:ext uri="{FF2B5EF4-FFF2-40B4-BE49-F238E27FC236}">
                    <a16:creationId xmlns:a16="http://schemas.microsoft.com/office/drawing/2014/main" id="{0AEC67D1-5B86-4F45-B681-B13E45A96FEA}"/>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78" name="Rectangle 1377">
                <a:extLst>
                  <a:ext uri="{FF2B5EF4-FFF2-40B4-BE49-F238E27FC236}">
                    <a16:creationId xmlns:a16="http://schemas.microsoft.com/office/drawing/2014/main" id="{B31AF9DE-6146-434D-B7FD-1A33BD158170}"/>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79" name="Rectangle 1378">
                <a:extLst>
                  <a:ext uri="{FF2B5EF4-FFF2-40B4-BE49-F238E27FC236}">
                    <a16:creationId xmlns:a16="http://schemas.microsoft.com/office/drawing/2014/main" id="{05E416C9-CB83-4640-B83B-F215E15323C8}"/>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80" name="Rectangle 1379">
                <a:extLst>
                  <a:ext uri="{FF2B5EF4-FFF2-40B4-BE49-F238E27FC236}">
                    <a16:creationId xmlns:a16="http://schemas.microsoft.com/office/drawing/2014/main" id="{6F32C021-6A1F-7746-96CE-9740D0971BA9}"/>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81" name="Rectangle 1380">
                <a:extLst>
                  <a:ext uri="{FF2B5EF4-FFF2-40B4-BE49-F238E27FC236}">
                    <a16:creationId xmlns:a16="http://schemas.microsoft.com/office/drawing/2014/main" id="{11DCD8B4-8C0E-CA4C-A0A4-E956691D8FA3}"/>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82" name="Rectangle 1381">
                <a:extLst>
                  <a:ext uri="{FF2B5EF4-FFF2-40B4-BE49-F238E27FC236}">
                    <a16:creationId xmlns:a16="http://schemas.microsoft.com/office/drawing/2014/main" id="{EE03213C-611C-2241-937D-3E4AE34CE8A9}"/>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83" name="Rectangle 1382">
                <a:extLst>
                  <a:ext uri="{FF2B5EF4-FFF2-40B4-BE49-F238E27FC236}">
                    <a16:creationId xmlns:a16="http://schemas.microsoft.com/office/drawing/2014/main" id="{23A09666-BFE5-4742-B3FA-29F53C4B22EB}"/>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84" name="Rectangle 1383">
                <a:extLst>
                  <a:ext uri="{FF2B5EF4-FFF2-40B4-BE49-F238E27FC236}">
                    <a16:creationId xmlns:a16="http://schemas.microsoft.com/office/drawing/2014/main" id="{EB0798B0-0268-AC47-ABFC-E25D075CAF54}"/>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385" name="Rectangle 1384">
                <a:extLst>
                  <a:ext uri="{FF2B5EF4-FFF2-40B4-BE49-F238E27FC236}">
                    <a16:creationId xmlns:a16="http://schemas.microsoft.com/office/drawing/2014/main" id="{31AD673D-3B43-7E41-842C-6DE83A6758DF}"/>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86" name="Rectangle 1385">
                <a:extLst>
                  <a:ext uri="{FF2B5EF4-FFF2-40B4-BE49-F238E27FC236}">
                    <a16:creationId xmlns:a16="http://schemas.microsoft.com/office/drawing/2014/main" id="{C8D449AF-DF75-DA46-9BF1-ED9199CF268B}"/>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87" name="Rectangle 1386">
                <a:extLst>
                  <a:ext uri="{FF2B5EF4-FFF2-40B4-BE49-F238E27FC236}">
                    <a16:creationId xmlns:a16="http://schemas.microsoft.com/office/drawing/2014/main" id="{409925A4-3BE5-CA4C-8E4C-A3467F6071DF}"/>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88" name="Rectangle 1387">
                <a:extLst>
                  <a:ext uri="{FF2B5EF4-FFF2-40B4-BE49-F238E27FC236}">
                    <a16:creationId xmlns:a16="http://schemas.microsoft.com/office/drawing/2014/main" id="{9F67A686-DBA4-9F4A-B9FF-4B0305621517}"/>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89" name="Rectangle 1388">
                <a:extLst>
                  <a:ext uri="{FF2B5EF4-FFF2-40B4-BE49-F238E27FC236}">
                    <a16:creationId xmlns:a16="http://schemas.microsoft.com/office/drawing/2014/main" id="{382B2D8D-7BF1-5C43-B36C-89B0CED00263}"/>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90" name="Rectangle 1389">
                <a:extLst>
                  <a:ext uri="{FF2B5EF4-FFF2-40B4-BE49-F238E27FC236}">
                    <a16:creationId xmlns:a16="http://schemas.microsoft.com/office/drawing/2014/main" id="{CD2EE1AA-4F95-2841-8A50-A123267E838F}"/>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91" name="Rectangle 1390">
                <a:extLst>
                  <a:ext uri="{FF2B5EF4-FFF2-40B4-BE49-F238E27FC236}">
                    <a16:creationId xmlns:a16="http://schemas.microsoft.com/office/drawing/2014/main" id="{F52EA5BC-1D77-6E46-A1E7-359D21E79AE8}"/>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92" name="Rectangle 1391">
                <a:extLst>
                  <a:ext uri="{FF2B5EF4-FFF2-40B4-BE49-F238E27FC236}">
                    <a16:creationId xmlns:a16="http://schemas.microsoft.com/office/drawing/2014/main" id="{2B6906B4-EDA3-C64F-85CD-AC4BF6720F72}"/>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93" name="Rectangle 1392">
                <a:extLst>
                  <a:ext uri="{FF2B5EF4-FFF2-40B4-BE49-F238E27FC236}">
                    <a16:creationId xmlns:a16="http://schemas.microsoft.com/office/drawing/2014/main" id="{66203739-2BDB-6C47-BD14-977384092ADF}"/>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94" name="Rectangle 1393">
                <a:extLst>
                  <a:ext uri="{FF2B5EF4-FFF2-40B4-BE49-F238E27FC236}">
                    <a16:creationId xmlns:a16="http://schemas.microsoft.com/office/drawing/2014/main" id="{C307E101-7907-A045-A1CD-0D0C391A5BB5}"/>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95" name="Rectangle 1394">
                <a:extLst>
                  <a:ext uri="{FF2B5EF4-FFF2-40B4-BE49-F238E27FC236}">
                    <a16:creationId xmlns:a16="http://schemas.microsoft.com/office/drawing/2014/main" id="{47A70DC2-2370-8943-8D4D-A7A0CD2ECA78}"/>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96" name="Rectangle 1395">
                <a:extLst>
                  <a:ext uri="{FF2B5EF4-FFF2-40B4-BE49-F238E27FC236}">
                    <a16:creationId xmlns:a16="http://schemas.microsoft.com/office/drawing/2014/main" id="{8A4507F9-5D26-8747-B4D0-FD093AB8D3E8}"/>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97" name="Rectangle 1396">
                <a:extLst>
                  <a:ext uri="{FF2B5EF4-FFF2-40B4-BE49-F238E27FC236}">
                    <a16:creationId xmlns:a16="http://schemas.microsoft.com/office/drawing/2014/main" id="{2D02C4E2-7530-B94E-B421-6D1D22808F22}"/>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98" name="Rectangle 1397">
                <a:extLst>
                  <a:ext uri="{FF2B5EF4-FFF2-40B4-BE49-F238E27FC236}">
                    <a16:creationId xmlns:a16="http://schemas.microsoft.com/office/drawing/2014/main" id="{92467488-4AE4-3545-A9A5-EB0EC135AB10}"/>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399" name="Rectangle 1398">
                <a:extLst>
                  <a:ext uri="{FF2B5EF4-FFF2-40B4-BE49-F238E27FC236}">
                    <a16:creationId xmlns:a16="http://schemas.microsoft.com/office/drawing/2014/main" id="{BF42819D-8FFF-B643-8E28-F407DE91CC16}"/>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00" name="Rectangle 1399">
                <a:extLst>
                  <a:ext uri="{FF2B5EF4-FFF2-40B4-BE49-F238E27FC236}">
                    <a16:creationId xmlns:a16="http://schemas.microsoft.com/office/drawing/2014/main" id="{37FC706D-DDC2-6F43-BD84-4A7D0926F15E}"/>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01" name="Rectangle 1400">
                <a:extLst>
                  <a:ext uri="{FF2B5EF4-FFF2-40B4-BE49-F238E27FC236}">
                    <a16:creationId xmlns:a16="http://schemas.microsoft.com/office/drawing/2014/main" id="{D0569402-4C92-8648-BB76-9AF4B1A7C7F4}"/>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02" name="Rectangle 1401">
                <a:extLst>
                  <a:ext uri="{FF2B5EF4-FFF2-40B4-BE49-F238E27FC236}">
                    <a16:creationId xmlns:a16="http://schemas.microsoft.com/office/drawing/2014/main" id="{5BF2FB63-5D2A-7F43-9DEF-9A26C518DF6C}"/>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03" name="Rectangle 1402">
                <a:extLst>
                  <a:ext uri="{FF2B5EF4-FFF2-40B4-BE49-F238E27FC236}">
                    <a16:creationId xmlns:a16="http://schemas.microsoft.com/office/drawing/2014/main" id="{6467F54C-A82B-354B-90B4-8B9358DB1DD0}"/>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04" name="Rectangle 1403">
                <a:extLst>
                  <a:ext uri="{FF2B5EF4-FFF2-40B4-BE49-F238E27FC236}">
                    <a16:creationId xmlns:a16="http://schemas.microsoft.com/office/drawing/2014/main" id="{80BB4052-E786-BE46-B859-9691400E9B6F}"/>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05" name="Rectangle 1404">
                <a:extLst>
                  <a:ext uri="{FF2B5EF4-FFF2-40B4-BE49-F238E27FC236}">
                    <a16:creationId xmlns:a16="http://schemas.microsoft.com/office/drawing/2014/main" id="{509D5E75-828E-DE40-B39D-5EF8279E78E0}"/>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06" name="Rectangle 1405">
                <a:extLst>
                  <a:ext uri="{FF2B5EF4-FFF2-40B4-BE49-F238E27FC236}">
                    <a16:creationId xmlns:a16="http://schemas.microsoft.com/office/drawing/2014/main" id="{6C8FC56B-DE36-D042-8587-2641D93635F6}"/>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07" name="Rectangle 1406">
                <a:extLst>
                  <a:ext uri="{FF2B5EF4-FFF2-40B4-BE49-F238E27FC236}">
                    <a16:creationId xmlns:a16="http://schemas.microsoft.com/office/drawing/2014/main" id="{3B98A1A7-A0E2-7148-BA62-04ED1D28B440}"/>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08" name="Rectangle 1407">
                <a:extLst>
                  <a:ext uri="{FF2B5EF4-FFF2-40B4-BE49-F238E27FC236}">
                    <a16:creationId xmlns:a16="http://schemas.microsoft.com/office/drawing/2014/main" id="{0A26A5E1-DC00-BF4B-8A37-F435FE3174F8}"/>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09" name="Rectangle 1408">
                <a:extLst>
                  <a:ext uri="{FF2B5EF4-FFF2-40B4-BE49-F238E27FC236}">
                    <a16:creationId xmlns:a16="http://schemas.microsoft.com/office/drawing/2014/main" id="{16018021-97C8-5C4D-9C9F-2084AEFF2414}"/>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10" name="Rectangle 1409">
                <a:extLst>
                  <a:ext uri="{FF2B5EF4-FFF2-40B4-BE49-F238E27FC236}">
                    <a16:creationId xmlns:a16="http://schemas.microsoft.com/office/drawing/2014/main" id="{511199BF-304C-3044-8671-550B7D767171}"/>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11" name="Rectangle 1410">
                <a:extLst>
                  <a:ext uri="{FF2B5EF4-FFF2-40B4-BE49-F238E27FC236}">
                    <a16:creationId xmlns:a16="http://schemas.microsoft.com/office/drawing/2014/main" id="{92557803-9482-3F47-BBF2-A32C5A5CA9DE}"/>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12" name="Rectangle 1411">
                <a:extLst>
                  <a:ext uri="{FF2B5EF4-FFF2-40B4-BE49-F238E27FC236}">
                    <a16:creationId xmlns:a16="http://schemas.microsoft.com/office/drawing/2014/main" id="{233FB9C2-9D12-6841-AABC-F9E390DCB7E5}"/>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grpSp>
          <p:nvGrpSpPr>
            <p:cNvPr id="1413" name="Group 1412">
              <a:extLst>
                <a:ext uri="{FF2B5EF4-FFF2-40B4-BE49-F238E27FC236}">
                  <a16:creationId xmlns:a16="http://schemas.microsoft.com/office/drawing/2014/main" id="{03F736C3-79D1-1440-B46D-5D29843C292C}"/>
                </a:ext>
              </a:extLst>
            </p:cNvPr>
            <p:cNvGrpSpPr/>
            <p:nvPr/>
          </p:nvGrpSpPr>
          <p:grpSpPr>
            <a:xfrm>
              <a:off x="5759823" y="2182233"/>
              <a:ext cx="2827415" cy="2263967"/>
              <a:chOff x="0" y="2182233"/>
              <a:chExt cx="2827415" cy="2263967"/>
            </a:xfrm>
          </p:grpSpPr>
          <p:sp>
            <p:nvSpPr>
              <p:cNvPr id="1414" name="Rectangle 1413">
                <a:extLst>
                  <a:ext uri="{FF2B5EF4-FFF2-40B4-BE49-F238E27FC236}">
                    <a16:creationId xmlns:a16="http://schemas.microsoft.com/office/drawing/2014/main" id="{5C98D077-B483-EE4A-B73B-ADB4E38F142B}"/>
                  </a:ext>
                </a:extLst>
              </p:cNvPr>
              <p:cNvSpPr/>
              <p:nvPr/>
            </p:nvSpPr>
            <p:spPr>
              <a:xfrm>
                <a:off x="824427"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15" name="Rectangle 1414">
                <a:extLst>
                  <a:ext uri="{FF2B5EF4-FFF2-40B4-BE49-F238E27FC236}">
                    <a16:creationId xmlns:a16="http://schemas.microsoft.com/office/drawing/2014/main" id="{E92B88C1-F963-1F46-9D44-053372B1738B}"/>
                  </a:ext>
                </a:extLst>
              </p:cNvPr>
              <p:cNvSpPr/>
              <p:nvPr/>
            </p:nvSpPr>
            <p:spPr>
              <a:xfrm>
                <a:off x="6172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16" name="Rectangle 1415">
                <a:extLst>
                  <a:ext uri="{FF2B5EF4-FFF2-40B4-BE49-F238E27FC236}">
                    <a16:creationId xmlns:a16="http://schemas.microsoft.com/office/drawing/2014/main" id="{35CA78E6-9C36-E444-BF56-30383B40A6FF}"/>
                  </a:ext>
                </a:extLst>
              </p:cNvPr>
              <p:cNvSpPr/>
              <p:nvPr/>
            </p:nvSpPr>
            <p:spPr>
              <a:xfrm>
                <a:off x="408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17" name="Rectangle 1416">
                <a:extLst>
                  <a:ext uri="{FF2B5EF4-FFF2-40B4-BE49-F238E27FC236}">
                    <a16:creationId xmlns:a16="http://schemas.microsoft.com/office/drawing/2014/main" id="{3B175580-AF77-A647-BE5A-FA54A6520C9D}"/>
                  </a:ext>
                </a:extLst>
              </p:cNvPr>
              <p:cNvSpPr/>
              <p:nvPr/>
            </p:nvSpPr>
            <p:spPr>
              <a:xfrm>
                <a:off x="2061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18" name="Rectangle 1417">
                <a:extLst>
                  <a:ext uri="{FF2B5EF4-FFF2-40B4-BE49-F238E27FC236}">
                    <a16:creationId xmlns:a16="http://schemas.microsoft.com/office/drawing/2014/main" id="{1BEF8273-3E9F-584B-A95C-767745A27DFD}"/>
                  </a:ext>
                </a:extLst>
              </p:cNvPr>
              <p:cNvSpPr/>
              <p:nvPr/>
            </p:nvSpPr>
            <p:spPr>
              <a:xfrm>
                <a:off x="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19" name="Rectangle 1418">
                <a:extLst>
                  <a:ext uri="{FF2B5EF4-FFF2-40B4-BE49-F238E27FC236}">
                    <a16:creationId xmlns:a16="http://schemas.microsoft.com/office/drawing/2014/main" id="{AED5764C-1F6F-2146-BDD9-30DC2D61B5E4}"/>
                  </a:ext>
                </a:extLst>
              </p:cNvPr>
              <p:cNvSpPr/>
              <p:nvPr/>
            </p:nvSpPr>
            <p:spPr>
              <a:xfrm>
                <a:off x="824427"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20" name="Rectangle 1419">
                <a:extLst>
                  <a:ext uri="{FF2B5EF4-FFF2-40B4-BE49-F238E27FC236}">
                    <a16:creationId xmlns:a16="http://schemas.microsoft.com/office/drawing/2014/main" id="{20D333F6-6C6E-2D47-87C8-6A3FB081D675}"/>
                  </a:ext>
                </a:extLst>
              </p:cNvPr>
              <p:cNvSpPr/>
              <p:nvPr/>
            </p:nvSpPr>
            <p:spPr>
              <a:xfrm>
                <a:off x="824427"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21" name="Rectangle 1420">
                <a:extLst>
                  <a:ext uri="{FF2B5EF4-FFF2-40B4-BE49-F238E27FC236}">
                    <a16:creationId xmlns:a16="http://schemas.microsoft.com/office/drawing/2014/main" id="{07349FDF-A9E6-7E49-867D-1EDC29F5D46B}"/>
                  </a:ext>
                </a:extLst>
              </p:cNvPr>
              <p:cNvSpPr/>
              <p:nvPr/>
            </p:nvSpPr>
            <p:spPr>
              <a:xfrm>
                <a:off x="824427"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22" name="Rectangle 1421">
                <a:extLst>
                  <a:ext uri="{FF2B5EF4-FFF2-40B4-BE49-F238E27FC236}">
                    <a16:creationId xmlns:a16="http://schemas.microsoft.com/office/drawing/2014/main" id="{DC6D342D-07FE-194E-9BCF-955FD5F7F56C}"/>
                  </a:ext>
                </a:extLst>
              </p:cNvPr>
              <p:cNvSpPr/>
              <p:nvPr/>
            </p:nvSpPr>
            <p:spPr>
              <a:xfrm>
                <a:off x="6172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23" name="Rectangle 1422">
                <a:extLst>
                  <a:ext uri="{FF2B5EF4-FFF2-40B4-BE49-F238E27FC236}">
                    <a16:creationId xmlns:a16="http://schemas.microsoft.com/office/drawing/2014/main" id="{235FE16A-2978-3646-A275-CF6DB94DACA4}"/>
                  </a:ext>
                </a:extLst>
              </p:cNvPr>
              <p:cNvSpPr/>
              <p:nvPr/>
            </p:nvSpPr>
            <p:spPr>
              <a:xfrm>
                <a:off x="6172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24" name="Rectangle 1423">
                <a:extLst>
                  <a:ext uri="{FF2B5EF4-FFF2-40B4-BE49-F238E27FC236}">
                    <a16:creationId xmlns:a16="http://schemas.microsoft.com/office/drawing/2014/main" id="{906A31E9-0A92-D743-9620-62065D56D737}"/>
                  </a:ext>
                </a:extLst>
              </p:cNvPr>
              <p:cNvSpPr/>
              <p:nvPr/>
            </p:nvSpPr>
            <p:spPr>
              <a:xfrm>
                <a:off x="6172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25" name="Rectangle 1424">
                <a:extLst>
                  <a:ext uri="{FF2B5EF4-FFF2-40B4-BE49-F238E27FC236}">
                    <a16:creationId xmlns:a16="http://schemas.microsoft.com/office/drawing/2014/main" id="{922A793F-A49E-2D4D-8E91-CAF45BB8EDB2}"/>
                  </a:ext>
                </a:extLst>
              </p:cNvPr>
              <p:cNvSpPr/>
              <p:nvPr/>
            </p:nvSpPr>
            <p:spPr>
              <a:xfrm>
                <a:off x="4089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26" name="Rectangle 1425">
                <a:extLst>
                  <a:ext uri="{FF2B5EF4-FFF2-40B4-BE49-F238E27FC236}">
                    <a16:creationId xmlns:a16="http://schemas.microsoft.com/office/drawing/2014/main" id="{4EC39E4B-68F1-D44D-AA38-9EB53A8A15FF}"/>
                  </a:ext>
                </a:extLst>
              </p:cNvPr>
              <p:cNvSpPr/>
              <p:nvPr/>
            </p:nvSpPr>
            <p:spPr>
              <a:xfrm>
                <a:off x="4089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27" name="Rectangle 1426">
                <a:extLst>
                  <a:ext uri="{FF2B5EF4-FFF2-40B4-BE49-F238E27FC236}">
                    <a16:creationId xmlns:a16="http://schemas.microsoft.com/office/drawing/2014/main" id="{4F18F74A-AB7E-0943-A582-199B9E070F0A}"/>
                  </a:ext>
                </a:extLst>
              </p:cNvPr>
              <p:cNvSpPr/>
              <p:nvPr/>
            </p:nvSpPr>
            <p:spPr>
              <a:xfrm>
                <a:off x="2061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28" name="Rectangle 1427">
                <a:extLst>
                  <a:ext uri="{FF2B5EF4-FFF2-40B4-BE49-F238E27FC236}">
                    <a16:creationId xmlns:a16="http://schemas.microsoft.com/office/drawing/2014/main" id="{B7A779C8-7489-6144-9D76-1CD1AFCCD0C1}"/>
                  </a:ext>
                </a:extLst>
              </p:cNvPr>
              <p:cNvSpPr/>
              <p:nvPr/>
            </p:nvSpPr>
            <p:spPr>
              <a:xfrm>
                <a:off x="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29" name="Rectangle 1428">
                <a:extLst>
                  <a:ext uri="{FF2B5EF4-FFF2-40B4-BE49-F238E27FC236}">
                    <a16:creationId xmlns:a16="http://schemas.microsoft.com/office/drawing/2014/main" id="{5E6D7B4B-40B0-4D47-B4FE-F146694D9B1E}"/>
                  </a:ext>
                </a:extLst>
              </p:cNvPr>
              <p:cNvSpPr/>
              <p:nvPr/>
            </p:nvSpPr>
            <p:spPr>
              <a:xfrm>
                <a:off x="824427"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30" name="Rectangle 1429">
                <a:extLst>
                  <a:ext uri="{FF2B5EF4-FFF2-40B4-BE49-F238E27FC236}">
                    <a16:creationId xmlns:a16="http://schemas.microsoft.com/office/drawing/2014/main" id="{10319388-5AE9-F247-AB14-93DA16846145}"/>
                  </a:ext>
                </a:extLst>
              </p:cNvPr>
              <p:cNvSpPr/>
              <p:nvPr/>
            </p:nvSpPr>
            <p:spPr>
              <a:xfrm>
                <a:off x="6172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31" name="Rectangle 1430">
                <a:extLst>
                  <a:ext uri="{FF2B5EF4-FFF2-40B4-BE49-F238E27FC236}">
                    <a16:creationId xmlns:a16="http://schemas.microsoft.com/office/drawing/2014/main" id="{FA1AD4C4-5D18-6648-A939-3A1707F60F5F}"/>
                  </a:ext>
                </a:extLst>
              </p:cNvPr>
              <p:cNvSpPr/>
              <p:nvPr/>
            </p:nvSpPr>
            <p:spPr>
              <a:xfrm>
                <a:off x="408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32" name="Rectangle 1431">
                <a:extLst>
                  <a:ext uri="{FF2B5EF4-FFF2-40B4-BE49-F238E27FC236}">
                    <a16:creationId xmlns:a16="http://schemas.microsoft.com/office/drawing/2014/main" id="{2CAA76FB-6CF3-C84A-80BE-25E4C3E568D7}"/>
                  </a:ext>
                </a:extLst>
              </p:cNvPr>
              <p:cNvSpPr/>
              <p:nvPr/>
            </p:nvSpPr>
            <p:spPr>
              <a:xfrm>
                <a:off x="2061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33" name="Rectangle 1432">
                <a:extLst>
                  <a:ext uri="{FF2B5EF4-FFF2-40B4-BE49-F238E27FC236}">
                    <a16:creationId xmlns:a16="http://schemas.microsoft.com/office/drawing/2014/main" id="{028FABC8-53FA-434F-86D1-EAD04AE30E08}"/>
                  </a:ext>
                </a:extLst>
              </p:cNvPr>
              <p:cNvSpPr/>
              <p:nvPr/>
            </p:nvSpPr>
            <p:spPr>
              <a:xfrm>
                <a:off x="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34" name="Rectangle 1433">
                <a:extLst>
                  <a:ext uri="{FF2B5EF4-FFF2-40B4-BE49-F238E27FC236}">
                    <a16:creationId xmlns:a16="http://schemas.microsoft.com/office/drawing/2014/main" id="{EB7AF435-C72F-D544-96AB-1A7D9E271F3C}"/>
                  </a:ext>
                </a:extLst>
              </p:cNvPr>
              <p:cNvSpPr/>
              <p:nvPr/>
            </p:nvSpPr>
            <p:spPr>
              <a:xfrm>
                <a:off x="408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35" name="Rectangle 1434">
                <a:extLst>
                  <a:ext uri="{FF2B5EF4-FFF2-40B4-BE49-F238E27FC236}">
                    <a16:creationId xmlns:a16="http://schemas.microsoft.com/office/drawing/2014/main" id="{EAA467B4-79FE-B84A-9835-3A7A7930AD50}"/>
                  </a:ext>
                </a:extLst>
              </p:cNvPr>
              <p:cNvSpPr/>
              <p:nvPr/>
            </p:nvSpPr>
            <p:spPr>
              <a:xfrm>
                <a:off x="2061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36" name="Rectangle 1435">
                <a:extLst>
                  <a:ext uri="{FF2B5EF4-FFF2-40B4-BE49-F238E27FC236}">
                    <a16:creationId xmlns:a16="http://schemas.microsoft.com/office/drawing/2014/main" id="{4ECF3585-12F9-924C-B7C3-AA9FBC0A7165}"/>
                  </a:ext>
                </a:extLst>
              </p:cNvPr>
              <p:cNvSpPr/>
              <p:nvPr/>
            </p:nvSpPr>
            <p:spPr>
              <a:xfrm>
                <a:off x="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37" name="Rectangle 1436">
                <a:extLst>
                  <a:ext uri="{FF2B5EF4-FFF2-40B4-BE49-F238E27FC236}">
                    <a16:creationId xmlns:a16="http://schemas.microsoft.com/office/drawing/2014/main" id="{E333081C-402B-5741-B377-E8A02A8C361E}"/>
                  </a:ext>
                </a:extLst>
              </p:cNvPr>
              <p:cNvSpPr/>
              <p:nvPr/>
            </p:nvSpPr>
            <p:spPr>
              <a:xfrm>
                <a:off x="2061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38" name="Rectangle 1437">
                <a:extLst>
                  <a:ext uri="{FF2B5EF4-FFF2-40B4-BE49-F238E27FC236}">
                    <a16:creationId xmlns:a16="http://schemas.microsoft.com/office/drawing/2014/main" id="{D8E763B9-96B8-0E42-8395-612D0FA2A4A5}"/>
                  </a:ext>
                </a:extLst>
              </p:cNvPr>
              <p:cNvSpPr/>
              <p:nvPr/>
            </p:nvSpPr>
            <p:spPr>
              <a:xfrm>
                <a:off x="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39" name="Rectangle 1438">
                <a:extLst>
                  <a:ext uri="{FF2B5EF4-FFF2-40B4-BE49-F238E27FC236}">
                    <a16:creationId xmlns:a16="http://schemas.microsoft.com/office/drawing/2014/main" id="{88FAE399-D3A4-F242-A377-27B17078B89E}"/>
                  </a:ext>
                </a:extLst>
              </p:cNvPr>
              <p:cNvSpPr/>
              <p:nvPr/>
            </p:nvSpPr>
            <p:spPr>
              <a:xfrm>
                <a:off x="824427"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40" name="Rectangle 1439">
                <a:extLst>
                  <a:ext uri="{FF2B5EF4-FFF2-40B4-BE49-F238E27FC236}">
                    <a16:creationId xmlns:a16="http://schemas.microsoft.com/office/drawing/2014/main" id="{7C52741E-9EBA-8D4E-8042-CDD0FF0D55DD}"/>
                  </a:ext>
                </a:extLst>
              </p:cNvPr>
              <p:cNvSpPr/>
              <p:nvPr/>
            </p:nvSpPr>
            <p:spPr>
              <a:xfrm>
                <a:off x="6172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41" name="Rectangle 1440">
                <a:extLst>
                  <a:ext uri="{FF2B5EF4-FFF2-40B4-BE49-F238E27FC236}">
                    <a16:creationId xmlns:a16="http://schemas.microsoft.com/office/drawing/2014/main" id="{41B28DB6-52FC-7345-99EA-43E4D3703F1D}"/>
                  </a:ext>
                </a:extLst>
              </p:cNvPr>
              <p:cNvSpPr/>
              <p:nvPr/>
            </p:nvSpPr>
            <p:spPr>
              <a:xfrm>
                <a:off x="408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42" name="Rectangle 1441">
                <a:extLst>
                  <a:ext uri="{FF2B5EF4-FFF2-40B4-BE49-F238E27FC236}">
                    <a16:creationId xmlns:a16="http://schemas.microsoft.com/office/drawing/2014/main" id="{81AF7F04-4ED9-F243-8A05-2656F2BC3402}"/>
                  </a:ext>
                </a:extLst>
              </p:cNvPr>
              <p:cNvSpPr/>
              <p:nvPr/>
            </p:nvSpPr>
            <p:spPr>
              <a:xfrm>
                <a:off x="2061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43" name="Rectangle 1442">
                <a:extLst>
                  <a:ext uri="{FF2B5EF4-FFF2-40B4-BE49-F238E27FC236}">
                    <a16:creationId xmlns:a16="http://schemas.microsoft.com/office/drawing/2014/main" id="{12CCF238-16F9-8741-A584-74797543800B}"/>
                  </a:ext>
                </a:extLst>
              </p:cNvPr>
              <p:cNvSpPr/>
              <p:nvPr/>
            </p:nvSpPr>
            <p:spPr>
              <a:xfrm>
                <a:off x="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44" name="Rectangle 1443">
                <a:extLst>
                  <a:ext uri="{FF2B5EF4-FFF2-40B4-BE49-F238E27FC236}">
                    <a16:creationId xmlns:a16="http://schemas.microsoft.com/office/drawing/2014/main" id="{65490231-67C3-6645-9AA4-873EA5DBD2CB}"/>
                  </a:ext>
                </a:extLst>
              </p:cNvPr>
              <p:cNvSpPr/>
              <p:nvPr/>
            </p:nvSpPr>
            <p:spPr>
              <a:xfrm>
                <a:off x="824427"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45" name="Rectangle 1444">
                <a:extLst>
                  <a:ext uri="{FF2B5EF4-FFF2-40B4-BE49-F238E27FC236}">
                    <a16:creationId xmlns:a16="http://schemas.microsoft.com/office/drawing/2014/main" id="{16556077-938A-2845-B726-B04E247B26A7}"/>
                  </a:ext>
                </a:extLst>
              </p:cNvPr>
              <p:cNvSpPr/>
              <p:nvPr/>
            </p:nvSpPr>
            <p:spPr>
              <a:xfrm>
                <a:off x="824427"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46" name="Rectangle 1445">
                <a:extLst>
                  <a:ext uri="{FF2B5EF4-FFF2-40B4-BE49-F238E27FC236}">
                    <a16:creationId xmlns:a16="http://schemas.microsoft.com/office/drawing/2014/main" id="{9B46F126-3E0C-CD42-B36F-48DF4CCE0841}"/>
                  </a:ext>
                </a:extLst>
              </p:cNvPr>
              <p:cNvSpPr/>
              <p:nvPr/>
            </p:nvSpPr>
            <p:spPr>
              <a:xfrm>
                <a:off x="6172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47" name="Rectangle 1446">
                <a:extLst>
                  <a:ext uri="{FF2B5EF4-FFF2-40B4-BE49-F238E27FC236}">
                    <a16:creationId xmlns:a16="http://schemas.microsoft.com/office/drawing/2014/main" id="{37FC6DC7-1931-DF46-A22E-A8AEAC137818}"/>
                  </a:ext>
                </a:extLst>
              </p:cNvPr>
              <p:cNvSpPr/>
              <p:nvPr/>
            </p:nvSpPr>
            <p:spPr>
              <a:xfrm>
                <a:off x="6172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48" name="Rectangle 1447">
                <a:extLst>
                  <a:ext uri="{FF2B5EF4-FFF2-40B4-BE49-F238E27FC236}">
                    <a16:creationId xmlns:a16="http://schemas.microsoft.com/office/drawing/2014/main" id="{2FA9328F-FB8B-8345-9B7A-EA32ADDE3DCF}"/>
                  </a:ext>
                </a:extLst>
              </p:cNvPr>
              <p:cNvSpPr/>
              <p:nvPr/>
            </p:nvSpPr>
            <p:spPr>
              <a:xfrm>
                <a:off x="4089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49" name="Rectangle 1448">
                <a:extLst>
                  <a:ext uri="{FF2B5EF4-FFF2-40B4-BE49-F238E27FC236}">
                    <a16:creationId xmlns:a16="http://schemas.microsoft.com/office/drawing/2014/main" id="{1EC6D15F-BB91-0248-9D14-4AF0C2725C97}"/>
                  </a:ext>
                </a:extLst>
              </p:cNvPr>
              <p:cNvSpPr/>
              <p:nvPr/>
            </p:nvSpPr>
            <p:spPr>
              <a:xfrm>
                <a:off x="824427"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50" name="Rectangle 1449">
                <a:extLst>
                  <a:ext uri="{FF2B5EF4-FFF2-40B4-BE49-F238E27FC236}">
                    <a16:creationId xmlns:a16="http://schemas.microsoft.com/office/drawing/2014/main" id="{385A12F8-0383-2B42-AC03-2CA00C758532}"/>
                  </a:ext>
                </a:extLst>
              </p:cNvPr>
              <p:cNvSpPr/>
              <p:nvPr/>
            </p:nvSpPr>
            <p:spPr>
              <a:xfrm>
                <a:off x="6172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51" name="Rectangle 1450">
                <a:extLst>
                  <a:ext uri="{FF2B5EF4-FFF2-40B4-BE49-F238E27FC236}">
                    <a16:creationId xmlns:a16="http://schemas.microsoft.com/office/drawing/2014/main" id="{6DC4305D-7A40-F640-AD0C-F5F8350B5E0C}"/>
                  </a:ext>
                </a:extLst>
              </p:cNvPr>
              <p:cNvSpPr/>
              <p:nvPr/>
            </p:nvSpPr>
            <p:spPr>
              <a:xfrm>
                <a:off x="408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52" name="Rectangle 1451">
                <a:extLst>
                  <a:ext uri="{FF2B5EF4-FFF2-40B4-BE49-F238E27FC236}">
                    <a16:creationId xmlns:a16="http://schemas.microsoft.com/office/drawing/2014/main" id="{E525C62B-0C4D-7743-A6C5-6D8ECDD622D1}"/>
                  </a:ext>
                </a:extLst>
              </p:cNvPr>
              <p:cNvSpPr/>
              <p:nvPr/>
            </p:nvSpPr>
            <p:spPr>
              <a:xfrm>
                <a:off x="2061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53" name="Rectangle 1452">
                <a:extLst>
                  <a:ext uri="{FF2B5EF4-FFF2-40B4-BE49-F238E27FC236}">
                    <a16:creationId xmlns:a16="http://schemas.microsoft.com/office/drawing/2014/main" id="{F61A2BD5-31EF-8B48-A0BD-D1D3E72854A6}"/>
                  </a:ext>
                </a:extLst>
              </p:cNvPr>
              <p:cNvSpPr/>
              <p:nvPr/>
            </p:nvSpPr>
            <p:spPr>
              <a:xfrm>
                <a:off x="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54" name="Rectangle 1453">
                <a:extLst>
                  <a:ext uri="{FF2B5EF4-FFF2-40B4-BE49-F238E27FC236}">
                    <a16:creationId xmlns:a16="http://schemas.microsoft.com/office/drawing/2014/main" id="{05D5E14D-F4C1-A947-8A25-CF08E68CB2CD}"/>
                  </a:ext>
                </a:extLst>
              </p:cNvPr>
              <p:cNvSpPr/>
              <p:nvPr/>
            </p:nvSpPr>
            <p:spPr>
              <a:xfrm>
                <a:off x="408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55" name="Rectangle 1454">
                <a:extLst>
                  <a:ext uri="{FF2B5EF4-FFF2-40B4-BE49-F238E27FC236}">
                    <a16:creationId xmlns:a16="http://schemas.microsoft.com/office/drawing/2014/main" id="{47D69BC0-D075-1448-8E67-5608110B3A6E}"/>
                  </a:ext>
                </a:extLst>
              </p:cNvPr>
              <p:cNvSpPr/>
              <p:nvPr/>
            </p:nvSpPr>
            <p:spPr>
              <a:xfrm>
                <a:off x="2061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56" name="Rectangle 1455">
                <a:extLst>
                  <a:ext uri="{FF2B5EF4-FFF2-40B4-BE49-F238E27FC236}">
                    <a16:creationId xmlns:a16="http://schemas.microsoft.com/office/drawing/2014/main" id="{627E8356-CD92-8F4E-A084-EE88503F7E8D}"/>
                  </a:ext>
                </a:extLst>
              </p:cNvPr>
              <p:cNvSpPr/>
              <p:nvPr/>
            </p:nvSpPr>
            <p:spPr>
              <a:xfrm>
                <a:off x="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57" name="Rectangle 1456">
                <a:extLst>
                  <a:ext uri="{FF2B5EF4-FFF2-40B4-BE49-F238E27FC236}">
                    <a16:creationId xmlns:a16="http://schemas.microsoft.com/office/drawing/2014/main" id="{FCF09EEC-DA94-DE4B-A49B-17B253A71F65}"/>
                  </a:ext>
                </a:extLst>
              </p:cNvPr>
              <p:cNvSpPr/>
              <p:nvPr/>
            </p:nvSpPr>
            <p:spPr>
              <a:xfrm>
                <a:off x="2061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58" name="Rectangle 1457">
                <a:extLst>
                  <a:ext uri="{FF2B5EF4-FFF2-40B4-BE49-F238E27FC236}">
                    <a16:creationId xmlns:a16="http://schemas.microsoft.com/office/drawing/2014/main" id="{A6E5921D-F958-324F-9F22-E1B69D9F9319}"/>
                  </a:ext>
                </a:extLst>
              </p:cNvPr>
              <p:cNvSpPr/>
              <p:nvPr/>
            </p:nvSpPr>
            <p:spPr>
              <a:xfrm>
                <a:off x="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59" name="Rectangle 1458">
                <a:extLst>
                  <a:ext uri="{FF2B5EF4-FFF2-40B4-BE49-F238E27FC236}">
                    <a16:creationId xmlns:a16="http://schemas.microsoft.com/office/drawing/2014/main" id="{C8F14568-66A3-3B49-8773-497F957F00FA}"/>
                  </a:ext>
                </a:extLst>
              </p:cNvPr>
              <p:cNvSpPr/>
              <p:nvPr/>
            </p:nvSpPr>
            <p:spPr>
              <a:xfrm>
                <a:off x="824427"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60" name="Rectangle 1459">
                <a:extLst>
                  <a:ext uri="{FF2B5EF4-FFF2-40B4-BE49-F238E27FC236}">
                    <a16:creationId xmlns:a16="http://schemas.microsoft.com/office/drawing/2014/main" id="{BECB1EA8-BE40-D242-B503-09F47A9B5EA1}"/>
                  </a:ext>
                </a:extLst>
              </p:cNvPr>
              <p:cNvSpPr/>
              <p:nvPr/>
            </p:nvSpPr>
            <p:spPr>
              <a:xfrm>
                <a:off x="6172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61" name="Rectangle 1460">
                <a:extLst>
                  <a:ext uri="{FF2B5EF4-FFF2-40B4-BE49-F238E27FC236}">
                    <a16:creationId xmlns:a16="http://schemas.microsoft.com/office/drawing/2014/main" id="{41B25A47-F5BC-8648-9B56-9B91646227F7}"/>
                  </a:ext>
                </a:extLst>
              </p:cNvPr>
              <p:cNvSpPr/>
              <p:nvPr/>
            </p:nvSpPr>
            <p:spPr>
              <a:xfrm>
                <a:off x="4089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62" name="Rectangle 1461">
                <a:extLst>
                  <a:ext uri="{FF2B5EF4-FFF2-40B4-BE49-F238E27FC236}">
                    <a16:creationId xmlns:a16="http://schemas.microsoft.com/office/drawing/2014/main" id="{D3D0DF91-4F68-504B-9BDC-7A014C1067AF}"/>
                  </a:ext>
                </a:extLst>
              </p:cNvPr>
              <p:cNvSpPr/>
              <p:nvPr/>
            </p:nvSpPr>
            <p:spPr>
              <a:xfrm>
                <a:off x="2061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63" name="Rectangle 1462">
                <a:extLst>
                  <a:ext uri="{FF2B5EF4-FFF2-40B4-BE49-F238E27FC236}">
                    <a16:creationId xmlns:a16="http://schemas.microsoft.com/office/drawing/2014/main" id="{03BD711C-5F8C-394B-B6AD-E83D1AC4F94B}"/>
                  </a:ext>
                </a:extLst>
              </p:cNvPr>
              <p:cNvSpPr/>
              <p:nvPr/>
            </p:nvSpPr>
            <p:spPr>
              <a:xfrm>
                <a:off x="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64" name="Rectangle 1463">
                <a:extLst>
                  <a:ext uri="{FF2B5EF4-FFF2-40B4-BE49-F238E27FC236}">
                    <a16:creationId xmlns:a16="http://schemas.microsoft.com/office/drawing/2014/main" id="{6C595CBA-6941-6248-9A17-D96B0504CE39}"/>
                  </a:ext>
                </a:extLst>
              </p:cNvPr>
              <p:cNvSpPr/>
              <p:nvPr/>
            </p:nvSpPr>
            <p:spPr>
              <a:xfrm>
                <a:off x="1649020"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65" name="Rectangle 1464">
                <a:extLst>
                  <a:ext uri="{FF2B5EF4-FFF2-40B4-BE49-F238E27FC236}">
                    <a16:creationId xmlns:a16="http://schemas.microsoft.com/office/drawing/2014/main" id="{CD98B2CB-1F78-6A45-96DD-183560B63033}"/>
                  </a:ext>
                </a:extLst>
              </p:cNvPr>
              <p:cNvSpPr/>
              <p:nvPr/>
            </p:nvSpPr>
            <p:spPr>
              <a:xfrm>
                <a:off x="1441827"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66" name="Rectangle 1465">
                <a:extLst>
                  <a:ext uri="{FF2B5EF4-FFF2-40B4-BE49-F238E27FC236}">
                    <a16:creationId xmlns:a16="http://schemas.microsoft.com/office/drawing/2014/main" id="{073412D6-42E5-BB48-B73D-094AB77BC3D3}"/>
                  </a:ext>
                </a:extLst>
              </p:cNvPr>
              <p:cNvSpPr/>
              <p:nvPr/>
            </p:nvSpPr>
            <p:spPr>
              <a:xfrm>
                <a:off x="1233534"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67" name="Rectangle 1466">
                <a:extLst>
                  <a:ext uri="{FF2B5EF4-FFF2-40B4-BE49-F238E27FC236}">
                    <a16:creationId xmlns:a16="http://schemas.microsoft.com/office/drawing/2014/main" id="{0781917A-B65F-A749-89AA-A93410D688D2}"/>
                  </a:ext>
                </a:extLst>
              </p:cNvPr>
              <p:cNvSpPr/>
              <p:nvPr/>
            </p:nvSpPr>
            <p:spPr>
              <a:xfrm>
                <a:off x="103076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68" name="Rectangle 1467">
                <a:extLst>
                  <a:ext uri="{FF2B5EF4-FFF2-40B4-BE49-F238E27FC236}">
                    <a16:creationId xmlns:a16="http://schemas.microsoft.com/office/drawing/2014/main" id="{1CD112F9-700A-DD40-9A0E-5C59B9706452}"/>
                  </a:ext>
                </a:extLst>
              </p:cNvPr>
              <p:cNvSpPr/>
              <p:nvPr/>
            </p:nvSpPr>
            <p:spPr>
              <a:xfrm>
                <a:off x="164902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69" name="Rectangle 1468">
                <a:extLst>
                  <a:ext uri="{FF2B5EF4-FFF2-40B4-BE49-F238E27FC236}">
                    <a16:creationId xmlns:a16="http://schemas.microsoft.com/office/drawing/2014/main" id="{31E9B661-754A-4344-A13B-582E70C59F34}"/>
                  </a:ext>
                </a:extLst>
              </p:cNvPr>
              <p:cNvSpPr/>
              <p:nvPr/>
            </p:nvSpPr>
            <p:spPr>
              <a:xfrm>
                <a:off x="164902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70" name="Rectangle 1469">
                <a:extLst>
                  <a:ext uri="{FF2B5EF4-FFF2-40B4-BE49-F238E27FC236}">
                    <a16:creationId xmlns:a16="http://schemas.microsoft.com/office/drawing/2014/main" id="{19526FFF-18DC-8643-94AE-2AB472118F2B}"/>
                  </a:ext>
                </a:extLst>
              </p:cNvPr>
              <p:cNvSpPr/>
              <p:nvPr/>
            </p:nvSpPr>
            <p:spPr>
              <a:xfrm>
                <a:off x="164902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71" name="Rectangle 1470">
                <a:extLst>
                  <a:ext uri="{FF2B5EF4-FFF2-40B4-BE49-F238E27FC236}">
                    <a16:creationId xmlns:a16="http://schemas.microsoft.com/office/drawing/2014/main" id="{51B9FA58-C62B-3D40-9797-604AC6D7F4DA}"/>
                  </a:ext>
                </a:extLst>
              </p:cNvPr>
              <p:cNvSpPr/>
              <p:nvPr/>
            </p:nvSpPr>
            <p:spPr>
              <a:xfrm>
                <a:off x="1441827"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72" name="Rectangle 1471">
                <a:extLst>
                  <a:ext uri="{FF2B5EF4-FFF2-40B4-BE49-F238E27FC236}">
                    <a16:creationId xmlns:a16="http://schemas.microsoft.com/office/drawing/2014/main" id="{D131F6FA-A9D6-3440-BAB8-EE78355AC1E0}"/>
                  </a:ext>
                </a:extLst>
              </p:cNvPr>
              <p:cNvSpPr/>
              <p:nvPr/>
            </p:nvSpPr>
            <p:spPr>
              <a:xfrm>
                <a:off x="1441827"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73" name="Rectangle 1472">
                <a:extLst>
                  <a:ext uri="{FF2B5EF4-FFF2-40B4-BE49-F238E27FC236}">
                    <a16:creationId xmlns:a16="http://schemas.microsoft.com/office/drawing/2014/main" id="{75B9C45F-BDE2-FD4E-A519-D8062B42BCE8}"/>
                  </a:ext>
                </a:extLst>
              </p:cNvPr>
              <p:cNvSpPr/>
              <p:nvPr/>
            </p:nvSpPr>
            <p:spPr>
              <a:xfrm>
                <a:off x="1441827"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74" name="Rectangle 1473">
                <a:extLst>
                  <a:ext uri="{FF2B5EF4-FFF2-40B4-BE49-F238E27FC236}">
                    <a16:creationId xmlns:a16="http://schemas.microsoft.com/office/drawing/2014/main" id="{8F4A35B5-4400-EB40-9D8B-4F884B71E2CD}"/>
                  </a:ext>
                </a:extLst>
              </p:cNvPr>
              <p:cNvSpPr/>
              <p:nvPr/>
            </p:nvSpPr>
            <p:spPr>
              <a:xfrm>
                <a:off x="1233534"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75" name="Rectangle 1474">
                <a:extLst>
                  <a:ext uri="{FF2B5EF4-FFF2-40B4-BE49-F238E27FC236}">
                    <a16:creationId xmlns:a16="http://schemas.microsoft.com/office/drawing/2014/main" id="{741D047F-827B-9646-80DA-7F69B1825C08}"/>
                  </a:ext>
                </a:extLst>
              </p:cNvPr>
              <p:cNvSpPr/>
              <p:nvPr/>
            </p:nvSpPr>
            <p:spPr>
              <a:xfrm>
                <a:off x="1233534"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76" name="Rectangle 1475">
                <a:extLst>
                  <a:ext uri="{FF2B5EF4-FFF2-40B4-BE49-F238E27FC236}">
                    <a16:creationId xmlns:a16="http://schemas.microsoft.com/office/drawing/2014/main" id="{A63AA662-9AB3-0649-8397-4834C92EB803}"/>
                  </a:ext>
                </a:extLst>
              </p:cNvPr>
              <p:cNvSpPr/>
              <p:nvPr/>
            </p:nvSpPr>
            <p:spPr>
              <a:xfrm>
                <a:off x="1030765"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77" name="Rectangle 1476">
                <a:extLst>
                  <a:ext uri="{FF2B5EF4-FFF2-40B4-BE49-F238E27FC236}">
                    <a16:creationId xmlns:a16="http://schemas.microsoft.com/office/drawing/2014/main" id="{CD5E26E1-619A-E241-B4C2-C00CAC9315E6}"/>
                  </a:ext>
                </a:extLst>
              </p:cNvPr>
              <p:cNvSpPr/>
              <p:nvPr/>
            </p:nvSpPr>
            <p:spPr>
              <a:xfrm>
                <a:off x="1649020"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78" name="Rectangle 1477">
                <a:extLst>
                  <a:ext uri="{FF2B5EF4-FFF2-40B4-BE49-F238E27FC236}">
                    <a16:creationId xmlns:a16="http://schemas.microsoft.com/office/drawing/2014/main" id="{10997E6D-9058-6C43-89B8-54F130C61A07}"/>
                  </a:ext>
                </a:extLst>
              </p:cNvPr>
              <p:cNvSpPr/>
              <p:nvPr/>
            </p:nvSpPr>
            <p:spPr>
              <a:xfrm>
                <a:off x="1441827"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79" name="Rectangle 1478">
                <a:extLst>
                  <a:ext uri="{FF2B5EF4-FFF2-40B4-BE49-F238E27FC236}">
                    <a16:creationId xmlns:a16="http://schemas.microsoft.com/office/drawing/2014/main" id="{1DA36218-2A29-8B48-A2F6-D334D81B01E8}"/>
                  </a:ext>
                </a:extLst>
              </p:cNvPr>
              <p:cNvSpPr/>
              <p:nvPr/>
            </p:nvSpPr>
            <p:spPr>
              <a:xfrm>
                <a:off x="1233534"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80" name="Rectangle 1479">
                <a:extLst>
                  <a:ext uri="{FF2B5EF4-FFF2-40B4-BE49-F238E27FC236}">
                    <a16:creationId xmlns:a16="http://schemas.microsoft.com/office/drawing/2014/main" id="{55C70E98-F6E1-E54F-BB08-02564E594EC5}"/>
                  </a:ext>
                </a:extLst>
              </p:cNvPr>
              <p:cNvSpPr/>
              <p:nvPr/>
            </p:nvSpPr>
            <p:spPr>
              <a:xfrm>
                <a:off x="103076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81" name="Rectangle 1480">
                <a:extLst>
                  <a:ext uri="{FF2B5EF4-FFF2-40B4-BE49-F238E27FC236}">
                    <a16:creationId xmlns:a16="http://schemas.microsoft.com/office/drawing/2014/main" id="{221595C9-9C8D-9444-B01F-A042A2EC95DF}"/>
                  </a:ext>
                </a:extLst>
              </p:cNvPr>
              <p:cNvSpPr/>
              <p:nvPr/>
            </p:nvSpPr>
            <p:spPr>
              <a:xfrm>
                <a:off x="1233534"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82" name="Rectangle 1481">
                <a:extLst>
                  <a:ext uri="{FF2B5EF4-FFF2-40B4-BE49-F238E27FC236}">
                    <a16:creationId xmlns:a16="http://schemas.microsoft.com/office/drawing/2014/main" id="{8FB21203-FA89-BC48-9EE1-51FCE670CB63}"/>
                  </a:ext>
                </a:extLst>
              </p:cNvPr>
              <p:cNvSpPr/>
              <p:nvPr/>
            </p:nvSpPr>
            <p:spPr>
              <a:xfrm>
                <a:off x="103076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83" name="Rectangle 1482">
                <a:extLst>
                  <a:ext uri="{FF2B5EF4-FFF2-40B4-BE49-F238E27FC236}">
                    <a16:creationId xmlns:a16="http://schemas.microsoft.com/office/drawing/2014/main" id="{D171498F-0DAE-4844-BADB-5263BC8D6B27}"/>
                  </a:ext>
                </a:extLst>
              </p:cNvPr>
              <p:cNvSpPr/>
              <p:nvPr/>
            </p:nvSpPr>
            <p:spPr>
              <a:xfrm>
                <a:off x="103076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84" name="Rectangle 1483">
                <a:extLst>
                  <a:ext uri="{FF2B5EF4-FFF2-40B4-BE49-F238E27FC236}">
                    <a16:creationId xmlns:a16="http://schemas.microsoft.com/office/drawing/2014/main" id="{0CA0112D-278C-8E42-8E5F-3677D651B69D}"/>
                  </a:ext>
                </a:extLst>
              </p:cNvPr>
              <p:cNvSpPr/>
              <p:nvPr/>
            </p:nvSpPr>
            <p:spPr>
              <a:xfrm>
                <a:off x="1649020"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85" name="Rectangle 1484">
                <a:extLst>
                  <a:ext uri="{FF2B5EF4-FFF2-40B4-BE49-F238E27FC236}">
                    <a16:creationId xmlns:a16="http://schemas.microsoft.com/office/drawing/2014/main" id="{40C7DEF2-DCD0-DF40-8C3F-D009D465FB4C}"/>
                  </a:ext>
                </a:extLst>
              </p:cNvPr>
              <p:cNvSpPr/>
              <p:nvPr/>
            </p:nvSpPr>
            <p:spPr>
              <a:xfrm>
                <a:off x="1441827"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86" name="Rectangle 1485">
                <a:extLst>
                  <a:ext uri="{FF2B5EF4-FFF2-40B4-BE49-F238E27FC236}">
                    <a16:creationId xmlns:a16="http://schemas.microsoft.com/office/drawing/2014/main" id="{53F32A96-234E-CD45-868C-203D4DC59CD8}"/>
                  </a:ext>
                </a:extLst>
              </p:cNvPr>
              <p:cNvSpPr/>
              <p:nvPr/>
            </p:nvSpPr>
            <p:spPr>
              <a:xfrm>
                <a:off x="1233534"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87" name="Rectangle 1486">
                <a:extLst>
                  <a:ext uri="{FF2B5EF4-FFF2-40B4-BE49-F238E27FC236}">
                    <a16:creationId xmlns:a16="http://schemas.microsoft.com/office/drawing/2014/main" id="{13B14236-8AB4-4444-8285-34650F23A15B}"/>
                  </a:ext>
                </a:extLst>
              </p:cNvPr>
              <p:cNvSpPr/>
              <p:nvPr/>
            </p:nvSpPr>
            <p:spPr>
              <a:xfrm>
                <a:off x="103076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88" name="Rectangle 1487">
                <a:extLst>
                  <a:ext uri="{FF2B5EF4-FFF2-40B4-BE49-F238E27FC236}">
                    <a16:creationId xmlns:a16="http://schemas.microsoft.com/office/drawing/2014/main" id="{4712E9F2-3404-AC4F-B70A-8D697CCCE435}"/>
                  </a:ext>
                </a:extLst>
              </p:cNvPr>
              <p:cNvSpPr/>
              <p:nvPr/>
            </p:nvSpPr>
            <p:spPr>
              <a:xfrm>
                <a:off x="164902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89" name="Rectangle 1488">
                <a:extLst>
                  <a:ext uri="{FF2B5EF4-FFF2-40B4-BE49-F238E27FC236}">
                    <a16:creationId xmlns:a16="http://schemas.microsoft.com/office/drawing/2014/main" id="{7F60278E-9EFB-FE42-9766-22CEDED0FD71}"/>
                  </a:ext>
                </a:extLst>
              </p:cNvPr>
              <p:cNvSpPr/>
              <p:nvPr/>
            </p:nvSpPr>
            <p:spPr>
              <a:xfrm>
                <a:off x="164902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90" name="Rectangle 1489">
                <a:extLst>
                  <a:ext uri="{FF2B5EF4-FFF2-40B4-BE49-F238E27FC236}">
                    <a16:creationId xmlns:a16="http://schemas.microsoft.com/office/drawing/2014/main" id="{944D3C27-DDB6-8647-AF00-84919492F2BC}"/>
                  </a:ext>
                </a:extLst>
              </p:cNvPr>
              <p:cNvSpPr/>
              <p:nvPr/>
            </p:nvSpPr>
            <p:spPr>
              <a:xfrm>
                <a:off x="1441827"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91" name="Rectangle 1490">
                <a:extLst>
                  <a:ext uri="{FF2B5EF4-FFF2-40B4-BE49-F238E27FC236}">
                    <a16:creationId xmlns:a16="http://schemas.microsoft.com/office/drawing/2014/main" id="{281601B4-8FDB-C44C-8135-8588B4C17E2D}"/>
                  </a:ext>
                </a:extLst>
              </p:cNvPr>
              <p:cNvSpPr/>
              <p:nvPr/>
            </p:nvSpPr>
            <p:spPr>
              <a:xfrm>
                <a:off x="1441827"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492" name="Rectangle 1491">
                <a:extLst>
                  <a:ext uri="{FF2B5EF4-FFF2-40B4-BE49-F238E27FC236}">
                    <a16:creationId xmlns:a16="http://schemas.microsoft.com/office/drawing/2014/main" id="{14E6D801-A12C-0340-B667-DFA7F1AB4E6A}"/>
                  </a:ext>
                </a:extLst>
              </p:cNvPr>
              <p:cNvSpPr/>
              <p:nvPr/>
            </p:nvSpPr>
            <p:spPr>
              <a:xfrm>
                <a:off x="1233534"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93" name="Rectangle 1492">
                <a:extLst>
                  <a:ext uri="{FF2B5EF4-FFF2-40B4-BE49-F238E27FC236}">
                    <a16:creationId xmlns:a16="http://schemas.microsoft.com/office/drawing/2014/main" id="{5501499F-A933-584B-8C7C-8049E1170A85}"/>
                  </a:ext>
                </a:extLst>
              </p:cNvPr>
              <p:cNvSpPr/>
              <p:nvPr/>
            </p:nvSpPr>
            <p:spPr>
              <a:xfrm>
                <a:off x="1649020"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94" name="Rectangle 1493">
                <a:extLst>
                  <a:ext uri="{FF2B5EF4-FFF2-40B4-BE49-F238E27FC236}">
                    <a16:creationId xmlns:a16="http://schemas.microsoft.com/office/drawing/2014/main" id="{F645223B-43CC-464E-873C-63F09D041B9D}"/>
                  </a:ext>
                </a:extLst>
              </p:cNvPr>
              <p:cNvSpPr/>
              <p:nvPr/>
            </p:nvSpPr>
            <p:spPr>
              <a:xfrm>
                <a:off x="1441827"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95" name="Rectangle 1494">
                <a:extLst>
                  <a:ext uri="{FF2B5EF4-FFF2-40B4-BE49-F238E27FC236}">
                    <a16:creationId xmlns:a16="http://schemas.microsoft.com/office/drawing/2014/main" id="{1620CA0A-66AD-DC4D-9DB6-70147914F895}"/>
                  </a:ext>
                </a:extLst>
              </p:cNvPr>
              <p:cNvSpPr/>
              <p:nvPr/>
            </p:nvSpPr>
            <p:spPr>
              <a:xfrm>
                <a:off x="1233534"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96" name="Rectangle 1495">
                <a:extLst>
                  <a:ext uri="{FF2B5EF4-FFF2-40B4-BE49-F238E27FC236}">
                    <a16:creationId xmlns:a16="http://schemas.microsoft.com/office/drawing/2014/main" id="{66CB588B-22FD-3F45-89DC-6FC1D80C795F}"/>
                  </a:ext>
                </a:extLst>
              </p:cNvPr>
              <p:cNvSpPr/>
              <p:nvPr/>
            </p:nvSpPr>
            <p:spPr>
              <a:xfrm>
                <a:off x="103076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97" name="Rectangle 1496">
                <a:extLst>
                  <a:ext uri="{FF2B5EF4-FFF2-40B4-BE49-F238E27FC236}">
                    <a16:creationId xmlns:a16="http://schemas.microsoft.com/office/drawing/2014/main" id="{E2696A0E-5153-3A4E-AC7C-6EDC1A474617}"/>
                  </a:ext>
                </a:extLst>
              </p:cNvPr>
              <p:cNvSpPr/>
              <p:nvPr/>
            </p:nvSpPr>
            <p:spPr>
              <a:xfrm>
                <a:off x="1233534"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98" name="Rectangle 1497">
                <a:extLst>
                  <a:ext uri="{FF2B5EF4-FFF2-40B4-BE49-F238E27FC236}">
                    <a16:creationId xmlns:a16="http://schemas.microsoft.com/office/drawing/2014/main" id="{AAAA59EF-CC5E-A743-BE01-7772FCFF3B75}"/>
                  </a:ext>
                </a:extLst>
              </p:cNvPr>
              <p:cNvSpPr/>
              <p:nvPr/>
            </p:nvSpPr>
            <p:spPr>
              <a:xfrm>
                <a:off x="103076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499" name="Rectangle 1498">
                <a:extLst>
                  <a:ext uri="{FF2B5EF4-FFF2-40B4-BE49-F238E27FC236}">
                    <a16:creationId xmlns:a16="http://schemas.microsoft.com/office/drawing/2014/main" id="{4E8B72A0-28C4-5A45-8B8A-1B8BBB6BD051}"/>
                  </a:ext>
                </a:extLst>
              </p:cNvPr>
              <p:cNvSpPr/>
              <p:nvPr/>
            </p:nvSpPr>
            <p:spPr>
              <a:xfrm>
                <a:off x="103076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00" name="Rectangle 1499">
                <a:extLst>
                  <a:ext uri="{FF2B5EF4-FFF2-40B4-BE49-F238E27FC236}">
                    <a16:creationId xmlns:a16="http://schemas.microsoft.com/office/drawing/2014/main" id="{CD4BA171-9CE5-2B4C-BE0A-A03C720EDDB5}"/>
                  </a:ext>
                </a:extLst>
              </p:cNvPr>
              <p:cNvSpPr/>
              <p:nvPr/>
            </p:nvSpPr>
            <p:spPr>
              <a:xfrm>
                <a:off x="164902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01" name="Rectangle 1500">
                <a:extLst>
                  <a:ext uri="{FF2B5EF4-FFF2-40B4-BE49-F238E27FC236}">
                    <a16:creationId xmlns:a16="http://schemas.microsoft.com/office/drawing/2014/main" id="{C5223BC0-1DE1-FA49-B778-D42B1CD6ED9A}"/>
                  </a:ext>
                </a:extLst>
              </p:cNvPr>
              <p:cNvSpPr/>
              <p:nvPr/>
            </p:nvSpPr>
            <p:spPr>
              <a:xfrm>
                <a:off x="1441827"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02" name="Rectangle 1501">
                <a:extLst>
                  <a:ext uri="{FF2B5EF4-FFF2-40B4-BE49-F238E27FC236}">
                    <a16:creationId xmlns:a16="http://schemas.microsoft.com/office/drawing/2014/main" id="{73DB1E8C-11AF-B14E-BF1B-69D386423430}"/>
                  </a:ext>
                </a:extLst>
              </p:cNvPr>
              <p:cNvSpPr/>
              <p:nvPr/>
            </p:nvSpPr>
            <p:spPr>
              <a:xfrm>
                <a:off x="1233534"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03" name="Rectangle 1502">
                <a:extLst>
                  <a:ext uri="{FF2B5EF4-FFF2-40B4-BE49-F238E27FC236}">
                    <a16:creationId xmlns:a16="http://schemas.microsoft.com/office/drawing/2014/main" id="{EE0401A3-4E07-3D45-A266-426AB965CD92}"/>
                  </a:ext>
                </a:extLst>
              </p:cNvPr>
              <p:cNvSpPr/>
              <p:nvPr/>
            </p:nvSpPr>
            <p:spPr>
              <a:xfrm>
                <a:off x="103076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04" name="Rectangle 1503">
                <a:extLst>
                  <a:ext uri="{FF2B5EF4-FFF2-40B4-BE49-F238E27FC236}">
                    <a16:creationId xmlns:a16="http://schemas.microsoft.com/office/drawing/2014/main" id="{5ADBC0C5-822F-944D-966D-F7C6F1844148}"/>
                  </a:ext>
                </a:extLst>
              </p:cNvPr>
              <p:cNvSpPr/>
              <p:nvPr/>
            </p:nvSpPr>
            <p:spPr>
              <a:xfrm>
                <a:off x="1854200"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05" name="Rectangle 1504">
                <a:extLst>
                  <a:ext uri="{FF2B5EF4-FFF2-40B4-BE49-F238E27FC236}">
                    <a16:creationId xmlns:a16="http://schemas.microsoft.com/office/drawing/2014/main" id="{A2F7DB91-48BC-764C-B987-D02EB52DC127}"/>
                  </a:ext>
                </a:extLst>
              </p:cNvPr>
              <p:cNvSpPr/>
              <p:nvPr/>
            </p:nvSpPr>
            <p:spPr>
              <a:xfrm>
                <a:off x="1854200"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06" name="Rectangle 1505">
                <a:extLst>
                  <a:ext uri="{FF2B5EF4-FFF2-40B4-BE49-F238E27FC236}">
                    <a16:creationId xmlns:a16="http://schemas.microsoft.com/office/drawing/2014/main" id="{DD040200-C6DD-194B-9ED5-F25F10C5F2AA}"/>
                  </a:ext>
                </a:extLst>
              </p:cNvPr>
              <p:cNvSpPr/>
              <p:nvPr/>
            </p:nvSpPr>
            <p:spPr>
              <a:xfrm>
                <a:off x="1854200"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07" name="Rectangle 1506">
                <a:extLst>
                  <a:ext uri="{FF2B5EF4-FFF2-40B4-BE49-F238E27FC236}">
                    <a16:creationId xmlns:a16="http://schemas.microsoft.com/office/drawing/2014/main" id="{3BD263FC-0F71-704C-BCDD-339E2219619D}"/>
                  </a:ext>
                </a:extLst>
              </p:cNvPr>
              <p:cNvSpPr/>
              <p:nvPr/>
            </p:nvSpPr>
            <p:spPr>
              <a:xfrm>
                <a:off x="1854200"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08" name="Rectangle 1507">
                <a:extLst>
                  <a:ext uri="{FF2B5EF4-FFF2-40B4-BE49-F238E27FC236}">
                    <a16:creationId xmlns:a16="http://schemas.microsoft.com/office/drawing/2014/main" id="{9F8ABD1F-8EF3-874D-BAB6-19C5FC861F9D}"/>
                  </a:ext>
                </a:extLst>
              </p:cNvPr>
              <p:cNvSpPr/>
              <p:nvPr/>
            </p:nvSpPr>
            <p:spPr>
              <a:xfrm>
                <a:off x="1854200"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09" name="Rectangle 1508">
                <a:extLst>
                  <a:ext uri="{FF2B5EF4-FFF2-40B4-BE49-F238E27FC236}">
                    <a16:creationId xmlns:a16="http://schemas.microsoft.com/office/drawing/2014/main" id="{9DB216A7-1997-F34A-855C-B634D81F5A7E}"/>
                  </a:ext>
                </a:extLst>
              </p:cNvPr>
              <p:cNvSpPr/>
              <p:nvPr/>
            </p:nvSpPr>
            <p:spPr>
              <a:xfrm>
                <a:off x="1854200"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10" name="Rectangle 1509">
                <a:extLst>
                  <a:ext uri="{FF2B5EF4-FFF2-40B4-BE49-F238E27FC236}">
                    <a16:creationId xmlns:a16="http://schemas.microsoft.com/office/drawing/2014/main" id="{30571C1D-450F-B449-9D9B-ABB3B552B5DB}"/>
                  </a:ext>
                </a:extLst>
              </p:cNvPr>
              <p:cNvSpPr/>
              <p:nvPr/>
            </p:nvSpPr>
            <p:spPr>
              <a:xfrm>
                <a:off x="1854200"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11" name="Rectangle 1510">
                <a:extLst>
                  <a:ext uri="{FF2B5EF4-FFF2-40B4-BE49-F238E27FC236}">
                    <a16:creationId xmlns:a16="http://schemas.microsoft.com/office/drawing/2014/main" id="{0F331142-2010-7C4F-A3CC-E9E264FF0885}"/>
                  </a:ext>
                </a:extLst>
              </p:cNvPr>
              <p:cNvSpPr/>
              <p:nvPr/>
            </p:nvSpPr>
            <p:spPr>
              <a:xfrm>
                <a:off x="1854200"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12" name="Rectangle 1511">
                <a:extLst>
                  <a:ext uri="{FF2B5EF4-FFF2-40B4-BE49-F238E27FC236}">
                    <a16:creationId xmlns:a16="http://schemas.microsoft.com/office/drawing/2014/main" id="{17CE6408-8989-9D42-8F19-DB00C14C54BB}"/>
                  </a:ext>
                </a:extLst>
              </p:cNvPr>
              <p:cNvSpPr/>
              <p:nvPr/>
            </p:nvSpPr>
            <p:spPr>
              <a:xfrm>
                <a:off x="1854200"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13" name="Rectangle 1512">
                <a:extLst>
                  <a:ext uri="{FF2B5EF4-FFF2-40B4-BE49-F238E27FC236}">
                    <a16:creationId xmlns:a16="http://schemas.microsoft.com/office/drawing/2014/main" id="{99EB4326-B93D-4047-BD6A-C6F8D569C8E9}"/>
                  </a:ext>
                </a:extLst>
              </p:cNvPr>
              <p:cNvSpPr/>
              <p:nvPr/>
            </p:nvSpPr>
            <p:spPr>
              <a:xfrm>
                <a:off x="1854200"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14" name="Rectangle 1513">
                <a:extLst>
                  <a:ext uri="{FF2B5EF4-FFF2-40B4-BE49-F238E27FC236}">
                    <a16:creationId xmlns:a16="http://schemas.microsoft.com/office/drawing/2014/main" id="{96FFEE1B-FAED-EE45-A98E-E6766E9320CE}"/>
                  </a:ext>
                </a:extLst>
              </p:cNvPr>
              <p:cNvSpPr/>
              <p:nvPr/>
            </p:nvSpPr>
            <p:spPr>
              <a:xfrm>
                <a:off x="2674634"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15" name="Rectangle 1514">
                <a:extLst>
                  <a:ext uri="{FF2B5EF4-FFF2-40B4-BE49-F238E27FC236}">
                    <a16:creationId xmlns:a16="http://schemas.microsoft.com/office/drawing/2014/main" id="{141D3F11-F9E4-FE4C-95DF-25BC07E44A18}"/>
                  </a:ext>
                </a:extLst>
              </p:cNvPr>
              <p:cNvSpPr/>
              <p:nvPr/>
            </p:nvSpPr>
            <p:spPr>
              <a:xfrm>
                <a:off x="2466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16" name="Rectangle 1515">
                <a:extLst>
                  <a:ext uri="{FF2B5EF4-FFF2-40B4-BE49-F238E27FC236}">
                    <a16:creationId xmlns:a16="http://schemas.microsoft.com/office/drawing/2014/main" id="{21001EE3-9916-4A49-8A18-E9FD514BE33E}"/>
                  </a:ext>
                </a:extLst>
              </p:cNvPr>
              <p:cNvSpPr/>
              <p:nvPr/>
            </p:nvSpPr>
            <p:spPr>
              <a:xfrm>
                <a:off x="2263572"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17" name="Rectangle 1516">
                <a:extLst>
                  <a:ext uri="{FF2B5EF4-FFF2-40B4-BE49-F238E27FC236}">
                    <a16:creationId xmlns:a16="http://schemas.microsoft.com/office/drawing/2014/main" id="{7138CE5B-DC46-F545-BD5A-F5A8F11D2251}"/>
                  </a:ext>
                </a:extLst>
              </p:cNvPr>
              <p:cNvSpPr/>
              <p:nvPr/>
            </p:nvSpPr>
            <p:spPr>
              <a:xfrm>
                <a:off x="2057400"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18" name="Rectangle 1517">
                <a:extLst>
                  <a:ext uri="{FF2B5EF4-FFF2-40B4-BE49-F238E27FC236}">
                    <a16:creationId xmlns:a16="http://schemas.microsoft.com/office/drawing/2014/main" id="{183F7C1A-37E7-504A-8888-5F7818C2A9A5}"/>
                  </a:ext>
                </a:extLst>
              </p:cNvPr>
              <p:cNvSpPr/>
              <p:nvPr/>
            </p:nvSpPr>
            <p:spPr>
              <a:xfrm>
                <a:off x="2674634"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19" name="Rectangle 1518">
                <a:extLst>
                  <a:ext uri="{FF2B5EF4-FFF2-40B4-BE49-F238E27FC236}">
                    <a16:creationId xmlns:a16="http://schemas.microsoft.com/office/drawing/2014/main" id="{5868E810-121D-9548-BF51-C25C957BEE55}"/>
                  </a:ext>
                </a:extLst>
              </p:cNvPr>
              <p:cNvSpPr/>
              <p:nvPr/>
            </p:nvSpPr>
            <p:spPr>
              <a:xfrm>
                <a:off x="2674634"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20" name="Rectangle 1519">
                <a:extLst>
                  <a:ext uri="{FF2B5EF4-FFF2-40B4-BE49-F238E27FC236}">
                    <a16:creationId xmlns:a16="http://schemas.microsoft.com/office/drawing/2014/main" id="{910D0718-05A7-D645-AE38-86D917133347}"/>
                  </a:ext>
                </a:extLst>
              </p:cNvPr>
              <p:cNvSpPr/>
              <p:nvPr/>
            </p:nvSpPr>
            <p:spPr>
              <a:xfrm>
                <a:off x="2674634"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21" name="Rectangle 1520">
                <a:extLst>
                  <a:ext uri="{FF2B5EF4-FFF2-40B4-BE49-F238E27FC236}">
                    <a16:creationId xmlns:a16="http://schemas.microsoft.com/office/drawing/2014/main" id="{C8A15F5A-459E-FA4E-A83C-058B596BCFC2}"/>
                  </a:ext>
                </a:extLst>
              </p:cNvPr>
              <p:cNvSpPr/>
              <p:nvPr/>
            </p:nvSpPr>
            <p:spPr>
              <a:xfrm>
                <a:off x="2466341"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22" name="Rectangle 1521">
                <a:extLst>
                  <a:ext uri="{FF2B5EF4-FFF2-40B4-BE49-F238E27FC236}">
                    <a16:creationId xmlns:a16="http://schemas.microsoft.com/office/drawing/2014/main" id="{A6F4C22C-15AA-584E-AD34-134A8D968D5B}"/>
                  </a:ext>
                </a:extLst>
              </p:cNvPr>
              <p:cNvSpPr/>
              <p:nvPr/>
            </p:nvSpPr>
            <p:spPr>
              <a:xfrm>
                <a:off x="2466341"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23" name="Rectangle 1522">
                <a:extLst>
                  <a:ext uri="{FF2B5EF4-FFF2-40B4-BE49-F238E27FC236}">
                    <a16:creationId xmlns:a16="http://schemas.microsoft.com/office/drawing/2014/main" id="{20B09B1E-6426-A74B-9522-DF0354E8A78D}"/>
                  </a:ext>
                </a:extLst>
              </p:cNvPr>
              <p:cNvSpPr/>
              <p:nvPr/>
            </p:nvSpPr>
            <p:spPr>
              <a:xfrm>
                <a:off x="2263572"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24" name="Rectangle 1523">
                <a:extLst>
                  <a:ext uri="{FF2B5EF4-FFF2-40B4-BE49-F238E27FC236}">
                    <a16:creationId xmlns:a16="http://schemas.microsoft.com/office/drawing/2014/main" id="{E947FE57-CC1D-9D4B-9570-0F71C5B0B0F7}"/>
                  </a:ext>
                </a:extLst>
              </p:cNvPr>
              <p:cNvSpPr/>
              <p:nvPr/>
            </p:nvSpPr>
            <p:spPr>
              <a:xfrm>
                <a:off x="2057400"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25" name="Rectangle 1524">
                <a:extLst>
                  <a:ext uri="{FF2B5EF4-FFF2-40B4-BE49-F238E27FC236}">
                    <a16:creationId xmlns:a16="http://schemas.microsoft.com/office/drawing/2014/main" id="{3C0DF652-A4AC-D04D-BDD1-13FEC02A43DD}"/>
                  </a:ext>
                </a:extLst>
              </p:cNvPr>
              <p:cNvSpPr/>
              <p:nvPr/>
            </p:nvSpPr>
            <p:spPr>
              <a:xfrm>
                <a:off x="2674634"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26" name="Rectangle 1525">
                <a:extLst>
                  <a:ext uri="{FF2B5EF4-FFF2-40B4-BE49-F238E27FC236}">
                    <a16:creationId xmlns:a16="http://schemas.microsoft.com/office/drawing/2014/main" id="{2ABA030E-DAAE-004F-A4F0-9782E189BA68}"/>
                  </a:ext>
                </a:extLst>
              </p:cNvPr>
              <p:cNvSpPr/>
              <p:nvPr/>
            </p:nvSpPr>
            <p:spPr>
              <a:xfrm>
                <a:off x="2466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27" name="Rectangle 1526">
                <a:extLst>
                  <a:ext uri="{FF2B5EF4-FFF2-40B4-BE49-F238E27FC236}">
                    <a16:creationId xmlns:a16="http://schemas.microsoft.com/office/drawing/2014/main" id="{BF69BAB8-026D-274E-9740-EA2CFCD4EF87}"/>
                  </a:ext>
                </a:extLst>
              </p:cNvPr>
              <p:cNvSpPr/>
              <p:nvPr/>
            </p:nvSpPr>
            <p:spPr>
              <a:xfrm>
                <a:off x="2263572"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28" name="Rectangle 1527">
                <a:extLst>
                  <a:ext uri="{FF2B5EF4-FFF2-40B4-BE49-F238E27FC236}">
                    <a16:creationId xmlns:a16="http://schemas.microsoft.com/office/drawing/2014/main" id="{397B0243-E1D9-F947-B622-0EEACA4916CF}"/>
                  </a:ext>
                </a:extLst>
              </p:cNvPr>
              <p:cNvSpPr/>
              <p:nvPr/>
            </p:nvSpPr>
            <p:spPr>
              <a:xfrm>
                <a:off x="2057400"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29" name="Rectangle 1528">
                <a:extLst>
                  <a:ext uri="{FF2B5EF4-FFF2-40B4-BE49-F238E27FC236}">
                    <a16:creationId xmlns:a16="http://schemas.microsoft.com/office/drawing/2014/main" id="{108DABCF-FAAC-3D4D-B2A6-C2F244A2356A}"/>
                  </a:ext>
                </a:extLst>
              </p:cNvPr>
              <p:cNvSpPr/>
              <p:nvPr/>
            </p:nvSpPr>
            <p:spPr>
              <a:xfrm>
                <a:off x="2466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30" name="Rectangle 1529">
                <a:extLst>
                  <a:ext uri="{FF2B5EF4-FFF2-40B4-BE49-F238E27FC236}">
                    <a16:creationId xmlns:a16="http://schemas.microsoft.com/office/drawing/2014/main" id="{12DEBC94-C55E-DB43-81A7-90E83C9629C6}"/>
                  </a:ext>
                </a:extLst>
              </p:cNvPr>
              <p:cNvSpPr/>
              <p:nvPr/>
            </p:nvSpPr>
            <p:spPr>
              <a:xfrm>
                <a:off x="2263572"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31" name="Rectangle 1530">
                <a:extLst>
                  <a:ext uri="{FF2B5EF4-FFF2-40B4-BE49-F238E27FC236}">
                    <a16:creationId xmlns:a16="http://schemas.microsoft.com/office/drawing/2014/main" id="{E0772E26-788E-BC4A-B8D5-2E40C1A0AE6D}"/>
                  </a:ext>
                </a:extLst>
              </p:cNvPr>
              <p:cNvSpPr/>
              <p:nvPr/>
            </p:nvSpPr>
            <p:spPr>
              <a:xfrm>
                <a:off x="2057400"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32" name="Rectangle 1531">
                <a:extLst>
                  <a:ext uri="{FF2B5EF4-FFF2-40B4-BE49-F238E27FC236}">
                    <a16:creationId xmlns:a16="http://schemas.microsoft.com/office/drawing/2014/main" id="{856685A0-20B5-8C4A-90DA-F87186C6171A}"/>
                  </a:ext>
                </a:extLst>
              </p:cNvPr>
              <p:cNvSpPr/>
              <p:nvPr/>
            </p:nvSpPr>
            <p:spPr>
              <a:xfrm>
                <a:off x="2263572"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33" name="Rectangle 1532">
                <a:extLst>
                  <a:ext uri="{FF2B5EF4-FFF2-40B4-BE49-F238E27FC236}">
                    <a16:creationId xmlns:a16="http://schemas.microsoft.com/office/drawing/2014/main" id="{B7E4D6CE-A612-6D4C-8CF3-B62EDF76D396}"/>
                  </a:ext>
                </a:extLst>
              </p:cNvPr>
              <p:cNvSpPr/>
              <p:nvPr/>
            </p:nvSpPr>
            <p:spPr>
              <a:xfrm>
                <a:off x="2057400"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34" name="Rectangle 1533">
                <a:extLst>
                  <a:ext uri="{FF2B5EF4-FFF2-40B4-BE49-F238E27FC236}">
                    <a16:creationId xmlns:a16="http://schemas.microsoft.com/office/drawing/2014/main" id="{D12F1522-A9FA-D54B-AEB8-50A54C4E378C}"/>
                  </a:ext>
                </a:extLst>
              </p:cNvPr>
              <p:cNvSpPr/>
              <p:nvPr/>
            </p:nvSpPr>
            <p:spPr>
              <a:xfrm>
                <a:off x="2674634"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35" name="Rectangle 1534">
                <a:extLst>
                  <a:ext uri="{FF2B5EF4-FFF2-40B4-BE49-F238E27FC236}">
                    <a16:creationId xmlns:a16="http://schemas.microsoft.com/office/drawing/2014/main" id="{DC935A07-43F7-EF46-B98E-17FC490C8AEC}"/>
                  </a:ext>
                </a:extLst>
              </p:cNvPr>
              <p:cNvSpPr/>
              <p:nvPr/>
            </p:nvSpPr>
            <p:spPr>
              <a:xfrm>
                <a:off x="2466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36" name="Rectangle 1535">
                <a:extLst>
                  <a:ext uri="{FF2B5EF4-FFF2-40B4-BE49-F238E27FC236}">
                    <a16:creationId xmlns:a16="http://schemas.microsoft.com/office/drawing/2014/main" id="{61F8E9C5-365E-B541-BD87-B09E2979F61E}"/>
                  </a:ext>
                </a:extLst>
              </p:cNvPr>
              <p:cNvSpPr/>
              <p:nvPr/>
            </p:nvSpPr>
            <p:spPr>
              <a:xfrm>
                <a:off x="2263572"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37" name="Rectangle 1536">
                <a:extLst>
                  <a:ext uri="{FF2B5EF4-FFF2-40B4-BE49-F238E27FC236}">
                    <a16:creationId xmlns:a16="http://schemas.microsoft.com/office/drawing/2014/main" id="{C78C7D90-E3A4-E94A-89AC-75FE036F5817}"/>
                  </a:ext>
                </a:extLst>
              </p:cNvPr>
              <p:cNvSpPr/>
              <p:nvPr/>
            </p:nvSpPr>
            <p:spPr>
              <a:xfrm>
                <a:off x="2057400"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38" name="Rectangle 1537">
                <a:extLst>
                  <a:ext uri="{FF2B5EF4-FFF2-40B4-BE49-F238E27FC236}">
                    <a16:creationId xmlns:a16="http://schemas.microsoft.com/office/drawing/2014/main" id="{A1E0E85F-D1ED-F240-84F5-1AC0BAED8EC7}"/>
                  </a:ext>
                </a:extLst>
              </p:cNvPr>
              <p:cNvSpPr/>
              <p:nvPr/>
            </p:nvSpPr>
            <p:spPr>
              <a:xfrm>
                <a:off x="2674634"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39" name="Rectangle 1538">
                <a:extLst>
                  <a:ext uri="{FF2B5EF4-FFF2-40B4-BE49-F238E27FC236}">
                    <a16:creationId xmlns:a16="http://schemas.microsoft.com/office/drawing/2014/main" id="{ABC59314-F114-0845-BDA8-125180DF3CB4}"/>
                  </a:ext>
                </a:extLst>
              </p:cNvPr>
              <p:cNvSpPr/>
              <p:nvPr/>
            </p:nvSpPr>
            <p:spPr>
              <a:xfrm>
                <a:off x="2674634"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40" name="Rectangle 1539">
                <a:extLst>
                  <a:ext uri="{FF2B5EF4-FFF2-40B4-BE49-F238E27FC236}">
                    <a16:creationId xmlns:a16="http://schemas.microsoft.com/office/drawing/2014/main" id="{A9F951A5-8C92-7E43-B068-8D0891A1FA49}"/>
                  </a:ext>
                </a:extLst>
              </p:cNvPr>
              <p:cNvSpPr/>
              <p:nvPr/>
            </p:nvSpPr>
            <p:spPr>
              <a:xfrm>
                <a:off x="2466341"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41" name="Rectangle 1540">
                <a:extLst>
                  <a:ext uri="{FF2B5EF4-FFF2-40B4-BE49-F238E27FC236}">
                    <a16:creationId xmlns:a16="http://schemas.microsoft.com/office/drawing/2014/main" id="{57620C38-C68A-874F-AB4E-87738F0A0120}"/>
                  </a:ext>
                </a:extLst>
              </p:cNvPr>
              <p:cNvSpPr/>
              <p:nvPr/>
            </p:nvSpPr>
            <p:spPr>
              <a:xfrm>
                <a:off x="2674634"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42" name="Rectangle 1541">
                <a:extLst>
                  <a:ext uri="{FF2B5EF4-FFF2-40B4-BE49-F238E27FC236}">
                    <a16:creationId xmlns:a16="http://schemas.microsoft.com/office/drawing/2014/main" id="{27836827-181C-774B-9661-1D9B94F79D9F}"/>
                  </a:ext>
                </a:extLst>
              </p:cNvPr>
              <p:cNvSpPr/>
              <p:nvPr/>
            </p:nvSpPr>
            <p:spPr>
              <a:xfrm>
                <a:off x="2466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43" name="Rectangle 1542">
                <a:extLst>
                  <a:ext uri="{FF2B5EF4-FFF2-40B4-BE49-F238E27FC236}">
                    <a16:creationId xmlns:a16="http://schemas.microsoft.com/office/drawing/2014/main" id="{84944B88-D56C-1D4F-9985-A40F4179B948}"/>
                  </a:ext>
                </a:extLst>
              </p:cNvPr>
              <p:cNvSpPr/>
              <p:nvPr/>
            </p:nvSpPr>
            <p:spPr>
              <a:xfrm>
                <a:off x="2263572"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44" name="Rectangle 1543">
                <a:extLst>
                  <a:ext uri="{FF2B5EF4-FFF2-40B4-BE49-F238E27FC236}">
                    <a16:creationId xmlns:a16="http://schemas.microsoft.com/office/drawing/2014/main" id="{41997109-F3B8-8146-87B8-4CC329AFBB8F}"/>
                  </a:ext>
                </a:extLst>
              </p:cNvPr>
              <p:cNvSpPr/>
              <p:nvPr/>
            </p:nvSpPr>
            <p:spPr>
              <a:xfrm>
                <a:off x="2057400"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45" name="Rectangle 1544">
                <a:extLst>
                  <a:ext uri="{FF2B5EF4-FFF2-40B4-BE49-F238E27FC236}">
                    <a16:creationId xmlns:a16="http://schemas.microsoft.com/office/drawing/2014/main" id="{44875240-5821-654D-A66D-64543D4731FF}"/>
                  </a:ext>
                </a:extLst>
              </p:cNvPr>
              <p:cNvSpPr/>
              <p:nvPr/>
            </p:nvSpPr>
            <p:spPr>
              <a:xfrm>
                <a:off x="2466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46" name="Rectangle 1545">
                <a:extLst>
                  <a:ext uri="{FF2B5EF4-FFF2-40B4-BE49-F238E27FC236}">
                    <a16:creationId xmlns:a16="http://schemas.microsoft.com/office/drawing/2014/main" id="{ECAE8F6C-CCBB-B645-93EF-CECA6E565E42}"/>
                  </a:ext>
                </a:extLst>
              </p:cNvPr>
              <p:cNvSpPr/>
              <p:nvPr/>
            </p:nvSpPr>
            <p:spPr>
              <a:xfrm>
                <a:off x="2263572"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47" name="Rectangle 1546">
                <a:extLst>
                  <a:ext uri="{FF2B5EF4-FFF2-40B4-BE49-F238E27FC236}">
                    <a16:creationId xmlns:a16="http://schemas.microsoft.com/office/drawing/2014/main" id="{3600CFE6-165A-D44D-93A8-874B322C04D7}"/>
                  </a:ext>
                </a:extLst>
              </p:cNvPr>
              <p:cNvSpPr/>
              <p:nvPr/>
            </p:nvSpPr>
            <p:spPr>
              <a:xfrm>
                <a:off x="2057400"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48" name="Rectangle 1547">
                <a:extLst>
                  <a:ext uri="{FF2B5EF4-FFF2-40B4-BE49-F238E27FC236}">
                    <a16:creationId xmlns:a16="http://schemas.microsoft.com/office/drawing/2014/main" id="{F08CDB87-9283-E944-8305-97651725AD0A}"/>
                  </a:ext>
                </a:extLst>
              </p:cNvPr>
              <p:cNvSpPr/>
              <p:nvPr/>
            </p:nvSpPr>
            <p:spPr>
              <a:xfrm>
                <a:off x="2263572"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49" name="Rectangle 1548">
                <a:extLst>
                  <a:ext uri="{FF2B5EF4-FFF2-40B4-BE49-F238E27FC236}">
                    <a16:creationId xmlns:a16="http://schemas.microsoft.com/office/drawing/2014/main" id="{214F4B25-577A-D74C-B056-04D886B3092A}"/>
                  </a:ext>
                </a:extLst>
              </p:cNvPr>
              <p:cNvSpPr/>
              <p:nvPr/>
            </p:nvSpPr>
            <p:spPr>
              <a:xfrm>
                <a:off x="2057400"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50" name="Rectangle 1549">
                <a:extLst>
                  <a:ext uri="{FF2B5EF4-FFF2-40B4-BE49-F238E27FC236}">
                    <a16:creationId xmlns:a16="http://schemas.microsoft.com/office/drawing/2014/main" id="{91702375-9EBF-394E-B4DA-8FD0585B3BA0}"/>
                  </a:ext>
                </a:extLst>
              </p:cNvPr>
              <p:cNvSpPr/>
              <p:nvPr/>
            </p:nvSpPr>
            <p:spPr>
              <a:xfrm>
                <a:off x="2674634"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51" name="Rectangle 1550">
                <a:extLst>
                  <a:ext uri="{FF2B5EF4-FFF2-40B4-BE49-F238E27FC236}">
                    <a16:creationId xmlns:a16="http://schemas.microsoft.com/office/drawing/2014/main" id="{4A5F46E0-3EE5-0F42-A9FC-4867B2D03099}"/>
                  </a:ext>
                </a:extLst>
              </p:cNvPr>
              <p:cNvSpPr/>
              <p:nvPr/>
            </p:nvSpPr>
            <p:spPr>
              <a:xfrm>
                <a:off x="2466341"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52" name="Rectangle 1551">
                <a:extLst>
                  <a:ext uri="{FF2B5EF4-FFF2-40B4-BE49-F238E27FC236}">
                    <a16:creationId xmlns:a16="http://schemas.microsoft.com/office/drawing/2014/main" id="{0524261B-F7B4-7847-B357-4C5D59DBCA46}"/>
                  </a:ext>
                </a:extLst>
              </p:cNvPr>
              <p:cNvSpPr/>
              <p:nvPr/>
            </p:nvSpPr>
            <p:spPr>
              <a:xfrm>
                <a:off x="2263572"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53" name="Rectangle 1552">
                <a:extLst>
                  <a:ext uri="{FF2B5EF4-FFF2-40B4-BE49-F238E27FC236}">
                    <a16:creationId xmlns:a16="http://schemas.microsoft.com/office/drawing/2014/main" id="{277BCD71-1815-8345-A362-4A748DB98F85}"/>
                  </a:ext>
                </a:extLst>
              </p:cNvPr>
              <p:cNvSpPr/>
              <p:nvPr/>
            </p:nvSpPr>
            <p:spPr>
              <a:xfrm>
                <a:off x="2057400"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54" name="Rectangle 1553">
                <a:extLst>
                  <a:ext uri="{FF2B5EF4-FFF2-40B4-BE49-F238E27FC236}">
                    <a16:creationId xmlns:a16="http://schemas.microsoft.com/office/drawing/2014/main" id="{D7B6917B-D463-0041-9C94-6D2E88648ECA}"/>
                  </a:ext>
                </a:extLst>
              </p:cNvPr>
              <p:cNvSpPr/>
              <p:nvPr/>
            </p:nvSpPr>
            <p:spPr>
              <a:xfrm>
                <a:off x="824427"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55" name="Rectangle 1554">
                <a:extLst>
                  <a:ext uri="{FF2B5EF4-FFF2-40B4-BE49-F238E27FC236}">
                    <a16:creationId xmlns:a16="http://schemas.microsoft.com/office/drawing/2014/main" id="{A5D277B9-0B31-DA41-AC32-784105C83638}"/>
                  </a:ext>
                </a:extLst>
              </p:cNvPr>
              <p:cNvSpPr/>
              <p:nvPr/>
            </p:nvSpPr>
            <p:spPr>
              <a:xfrm>
                <a:off x="617234"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56" name="Rectangle 1555">
                <a:extLst>
                  <a:ext uri="{FF2B5EF4-FFF2-40B4-BE49-F238E27FC236}">
                    <a16:creationId xmlns:a16="http://schemas.microsoft.com/office/drawing/2014/main" id="{C369F3E4-E80B-8144-9E1A-F124BB464525}"/>
                  </a:ext>
                </a:extLst>
              </p:cNvPr>
              <p:cNvSpPr/>
              <p:nvPr/>
            </p:nvSpPr>
            <p:spPr>
              <a:xfrm>
                <a:off x="408941"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57" name="Rectangle 1556">
                <a:extLst>
                  <a:ext uri="{FF2B5EF4-FFF2-40B4-BE49-F238E27FC236}">
                    <a16:creationId xmlns:a16="http://schemas.microsoft.com/office/drawing/2014/main" id="{7C9E6630-DF18-374F-B1AD-0A1B46055181}"/>
                  </a:ext>
                </a:extLst>
              </p:cNvPr>
              <p:cNvSpPr/>
              <p:nvPr/>
            </p:nvSpPr>
            <p:spPr>
              <a:xfrm>
                <a:off x="206172"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58" name="Rectangle 1557">
                <a:extLst>
                  <a:ext uri="{FF2B5EF4-FFF2-40B4-BE49-F238E27FC236}">
                    <a16:creationId xmlns:a16="http://schemas.microsoft.com/office/drawing/2014/main" id="{A9D066C6-ED4B-634B-ADF7-46E568A4FC22}"/>
                  </a:ext>
                </a:extLst>
              </p:cNvPr>
              <p:cNvSpPr/>
              <p:nvPr/>
            </p:nvSpPr>
            <p:spPr>
              <a:xfrm>
                <a:off x="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59" name="Rectangle 1558">
                <a:extLst>
                  <a:ext uri="{FF2B5EF4-FFF2-40B4-BE49-F238E27FC236}">
                    <a16:creationId xmlns:a16="http://schemas.microsoft.com/office/drawing/2014/main" id="{A2F53D0A-BB7D-2945-9023-B85BA39B1AED}"/>
                  </a:ext>
                </a:extLst>
              </p:cNvPr>
              <p:cNvSpPr/>
              <p:nvPr/>
            </p:nvSpPr>
            <p:spPr>
              <a:xfrm>
                <a:off x="1649020"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60" name="Rectangle 1559">
                <a:extLst>
                  <a:ext uri="{FF2B5EF4-FFF2-40B4-BE49-F238E27FC236}">
                    <a16:creationId xmlns:a16="http://schemas.microsoft.com/office/drawing/2014/main" id="{E8DE31EE-202C-E74D-A58B-77EDD62BD3D6}"/>
                  </a:ext>
                </a:extLst>
              </p:cNvPr>
              <p:cNvSpPr/>
              <p:nvPr/>
            </p:nvSpPr>
            <p:spPr>
              <a:xfrm>
                <a:off x="1441827"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61" name="Rectangle 1560">
                <a:extLst>
                  <a:ext uri="{FF2B5EF4-FFF2-40B4-BE49-F238E27FC236}">
                    <a16:creationId xmlns:a16="http://schemas.microsoft.com/office/drawing/2014/main" id="{F600487C-D3AD-444F-8C72-CBCCA53335EF}"/>
                  </a:ext>
                </a:extLst>
              </p:cNvPr>
              <p:cNvSpPr/>
              <p:nvPr/>
            </p:nvSpPr>
            <p:spPr>
              <a:xfrm>
                <a:off x="1233534"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62" name="Rectangle 1561">
                <a:extLst>
                  <a:ext uri="{FF2B5EF4-FFF2-40B4-BE49-F238E27FC236}">
                    <a16:creationId xmlns:a16="http://schemas.microsoft.com/office/drawing/2014/main" id="{A99C5F09-E919-894F-BED2-9379F308286A}"/>
                  </a:ext>
                </a:extLst>
              </p:cNvPr>
              <p:cNvSpPr/>
              <p:nvPr/>
            </p:nvSpPr>
            <p:spPr>
              <a:xfrm>
                <a:off x="103076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63" name="Rectangle 1562">
                <a:extLst>
                  <a:ext uri="{FF2B5EF4-FFF2-40B4-BE49-F238E27FC236}">
                    <a16:creationId xmlns:a16="http://schemas.microsoft.com/office/drawing/2014/main" id="{3C45DE75-121A-7447-90D8-0EDA878F7CB7}"/>
                  </a:ext>
                </a:extLst>
              </p:cNvPr>
              <p:cNvSpPr/>
              <p:nvPr/>
            </p:nvSpPr>
            <p:spPr>
              <a:xfrm>
                <a:off x="1854200"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64" name="Rectangle 1563">
                <a:extLst>
                  <a:ext uri="{FF2B5EF4-FFF2-40B4-BE49-F238E27FC236}">
                    <a16:creationId xmlns:a16="http://schemas.microsoft.com/office/drawing/2014/main" id="{99DBDE96-54DB-124F-8A3B-6BD04E7B5020}"/>
                  </a:ext>
                </a:extLst>
              </p:cNvPr>
              <p:cNvSpPr/>
              <p:nvPr/>
            </p:nvSpPr>
            <p:spPr>
              <a:xfrm>
                <a:off x="2466341"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65" name="Rectangle 1564">
                <a:extLst>
                  <a:ext uri="{FF2B5EF4-FFF2-40B4-BE49-F238E27FC236}">
                    <a16:creationId xmlns:a16="http://schemas.microsoft.com/office/drawing/2014/main" id="{D27CAC46-21CA-6A4C-BBE8-991B26E138A6}"/>
                  </a:ext>
                </a:extLst>
              </p:cNvPr>
              <p:cNvSpPr/>
              <p:nvPr/>
            </p:nvSpPr>
            <p:spPr>
              <a:xfrm>
                <a:off x="2263572"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66" name="Rectangle 1565">
                <a:extLst>
                  <a:ext uri="{FF2B5EF4-FFF2-40B4-BE49-F238E27FC236}">
                    <a16:creationId xmlns:a16="http://schemas.microsoft.com/office/drawing/2014/main" id="{8FD49019-1796-2141-9C57-F5421FEB792D}"/>
                  </a:ext>
                </a:extLst>
              </p:cNvPr>
              <p:cNvSpPr/>
              <p:nvPr/>
            </p:nvSpPr>
            <p:spPr>
              <a:xfrm>
                <a:off x="2057400"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67" name="Rectangle 1566">
                <a:extLst>
                  <a:ext uri="{FF2B5EF4-FFF2-40B4-BE49-F238E27FC236}">
                    <a16:creationId xmlns:a16="http://schemas.microsoft.com/office/drawing/2014/main" id="{5303C4BA-6125-B845-9981-1727AC7A9FC2}"/>
                  </a:ext>
                </a:extLst>
              </p:cNvPr>
              <p:cNvSpPr/>
              <p:nvPr/>
            </p:nvSpPr>
            <p:spPr>
              <a:xfrm>
                <a:off x="2674634"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sp>
          <p:nvSpPr>
            <p:cNvPr id="1569" name="Rectangle 1568">
              <a:extLst>
                <a:ext uri="{FF2B5EF4-FFF2-40B4-BE49-F238E27FC236}">
                  <a16:creationId xmlns:a16="http://schemas.microsoft.com/office/drawing/2014/main" id="{A89465B3-8943-A744-A58F-5AD4C07F147F}"/>
                </a:ext>
              </a:extLst>
            </p:cNvPr>
            <p:cNvSpPr/>
            <p:nvPr/>
          </p:nvSpPr>
          <p:spPr>
            <a:xfrm>
              <a:off x="9475368"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70" name="Rectangle 1569">
              <a:extLst>
                <a:ext uri="{FF2B5EF4-FFF2-40B4-BE49-F238E27FC236}">
                  <a16:creationId xmlns:a16="http://schemas.microsoft.com/office/drawing/2014/main" id="{19A45603-9D18-2F42-A92D-6A8047935FF8}"/>
                </a:ext>
              </a:extLst>
            </p:cNvPr>
            <p:cNvSpPr/>
            <p:nvPr/>
          </p:nvSpPr>
          <p:spPr>
            <a:xfrm>
              <a:off x="92681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71" name="Rectangle 1570">
              <a:extLst>
                <a:ext uri="{FF2B5EF4-FFF2-40B4-BE49-F238E27FC236}">
                  <a16:creationId xmlns:a16="http://schemas.microsoft.com/office/drawing/2014/main" id="{08CF56D7-A24F-4746-BACB-A7C92E546057}"/>
                </a:ext>
              </a:extLst>
            </p:cNvPr>
            <p:cNvSpPr/>
            <p:nvPr/>
          </p:nvSpPr>
          <p:spPr>
            <a:xfrm>
              <a:off x="90598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72" name="Rectangle 1571">
              <a:extLst>
                <a:ext uri="{FF2B5EF4-FFF2-40B4-BE49-F238E27FC236}">
                  <a16:creationId xmlns:a16="http://schemas.microsoft.com/office/drawing/2014/main" id="{429C218C-0A33-3B4C-ABA7-38BDBB4CF1E7}"/>
                </a:ext>
              </a:extLst>
            </p:cNvPr>
            <p:cNvSpPr/>
            <p:nvPr/>
          </p:nvSpPr>
          <p:spPr>
            <a:xfrm>
              <a:off x="88571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73" name="Rectangle 1572">
              <a:extLst>
                <a:ext uri="{FF2B5EF4-FFF2-40B4-BE49-F238E27FC236}">
                  <a16:creationId xmlns:a16="http://schemas.microsoft.com/office/drawing/2014/main" id="{D71FB399-F20C-F549-AFB6-82E7C7761A09}"/>
                </a:ext>
              </a:extLst>
            </p:cNvPr>
            <p:cNvSpPr/>
            <p:nvPr/>
          </p:nvSpPr>
          <p:spPr>
            <a:xfrm>
              <a:off x="86509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74" name="Rectangle 1573">
              <a:extLst>
                <a:ext uri="{FF2B5EF4-FFF2-40B4-BE49-F238E27FC236}">
                  <a16:creationId xmlns:a16="http://schemas.microsoft.com/office/drawing/2014/main" id="{C3113E5D-4682-2B4F-B861-5CED44EFCA89}"/>
                </a:ext>
              </a:extLst>
            </p:cNvPr>
            <p:cNvSpPr/>
            <p:nvPr/>
          </p:nvSpPr>
          <p:spPr>
            <a:xfrm>
              <a:off x="9475368"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75" name="Rectangle 1574">
              <a:extLst>
                <a:ext uri="{FF2B5EF4-FFF2-40B4-BE49-F238E27FC236}">
                  <a16:creationId xmlns:a16="http://schemas.microsoft.com/office/drawing/2014/main" id="{FEDDBBE7-E6A0-104B-BDF8-E86D0358F780}"/>
                </a:ext>
              </a:extLst>
            </p:cNvPr>
            <p:cNvSpPr/>
            <p:nvPr/>
          </p:nvSpPr>
          <p:spPr>
            <a:xfrm>
              <a:off x="9475368"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76" name="Rectangle 1575">
              <a:extLst>
                <a:ext uri="{FF2B5EF4-FFF2-40B4-BE49-F238E27FC236}">
                  <a16:creationId xmlns:a16="http://schemas.microsoft.com/office/drawing/2014/main" id="{E91B8303-631D-024F-90F4-B0D53F7524EE}"/>
                </a:ext>
              </a:extLst>
            </p:cNvPr>
            <p:cNvSpPr/>
            <p:nvPr/>
          </p:nvSpPr>
          <p:spPr>
            <a:xfrm>
              <a:off x="9475368"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77" name="Rectangle 1576">
              <a:extLst>
                <a:ext uri="{FF2B5EF4-FFF2-40B4-BE49-F238E27FC236}">
                  <a16:creationId xmlns:a16="http://schemas.microsoft.com/office/drawing/2014/main" id="{ED36A1BC-5852-2149-BB2A-C889CA37DFFC}"/>
                </a:ext>
              </a:extLst>
            </p:cNvPr>
            <p:cNvSpPr/>
            <p:nvPr/>
          </p:nvSpPr>
          <p:spPr>
            <a:xfrm>
              <a:off x="92681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78" name="Rectangle 1577">
              <a:extLst>
                <a:ext uri="{FF2B5EF4-FFF2-40B4-BE49-F238E27FC236}">
                  <a16:creationId xmlns:a16="http://schemas.microsoft.com/office/drawing/2014/main" id="{B2A96571-03F2-A444-A5DB-A8BD92EA7274}"/>
                </a:ext>
              </a:extLst>
            </p:cNvPr>
            <p:cNvSpPr/>
            <p:nvPr/>
          </p:nvSpPr>
          <p:spPr>
            <a:xfrm>
              <a:off x="92681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79" name="Rectangle 1578">
              <a:extLst>
                <a:ext uri="{FF2B5EF4-FFF2-40B4-BE49-F238E27FC236}">
                  <a16:creationId xmlns:a16="http://schemas.microsoft.com/office/drawing/2014/main" id="{0B16EB29-C151-714D-9DDC-CEEB0E2B6296}"/>
                </a:ext>
              </a:extLst>
            </p:cNvPr>
            <p:cNvSpPr/>
            <p:nvPr/>
          </p:nvSpPr>
          <p:spPr>
            <a:xfrm>
              <a:off x="92681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80" name="Rectangle 1579">
              <a:extLst>
                <a:ext uri="{FF2B5EF4-FFF2-40B4-BE49-F238E27FC236}">
                  <a16:creationId xmlns:a16="http://schemas.microsoft.com/office/drawing/2014/main" id="{4D2DEB65-5A75-AF44-AA3A-D380072579BA}"/>
                </a:ext>
              </a:extLst>
            </p:cNvPr>
            <p:cNvSpPr/>
            <p:nvPr/>
          </p:nvSpPr>
          <p:spPr>
            <a:xfrm>
              <a:off x="90598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81" name="Rectangle 1580">
              <a:extLst>
                <a:ext uri="{FF2B5EF4-FFF2-40B4-BE49-F238E27FC236}">
                  <a16:creationId xmlns:a16="http://schemas.microsoft.com/office/drawing/2014/main" id="{83684A4B-1A1F-C447-B503-3B78EB5C82FE}"/>
                </a:ext>
              </a:extLst>
            </p:cNvPr>
            <p:cNvSpPr/>
            <p:nvPr/>
          </p:nvSpPr>
          <p:spPr>
            <a:xfrm>
              <a:off x="90598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82" name="Rectangle 1581">
              <a:extLst>
                <a:ext uri="{FF2B5EF4-FFF2-40B4-BE49-F238E27FC236}">
                  <a16:creationId xmlns:a16="http://schemas.microsoft.com/office/drawing/2014/main" id="{96FFDB11-5E08-F943-A92C-55E940365A64}"/>
                </a:ext>
              </a:extLst>
            </p:cNvPr>
            <p:cNvSpPr/>
            <p:nvPr/>
          </p:nvSpPr>
          <p:spPr>
            <a:xfrm>
              <a:off x="88571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83" name="Rectangle 1582">
              <a:extLst>
                <a:ext uri="{FF2B5EF4-FFF2-40B4-BE49-F238E27FC236}">
                  <a16:creationId xmlns:a16="http://schemas.microsoft.com/office/drawing/2014/main" id="{581A5019-0CA8-6A44-A58C-15860212CAE9}"/>
                </a:ext>
              </a:extLst>
            </p:cNvPr>
            <p:cNvSpPr/>
            <p:nvPr/>
          </p:nvSpPr>
          <p:spPr>
            <a:xfrm>
              <a:off x="86509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84" name="Rectangle 1583">
              <a:extLst>
                <a:ext uri="{FF2B5EF4-FFF2-40B4-BE49-F238E27FC236}">
                  <a16:creationId xmlns:a16="http://schemas.microsoft.com/office/drawing/2014/main" id="{D2DB5499-4112-ED4A-8C5C-B9BD6276D6A5}"/>
                </a:ext>
              </a:extLst>
            </p:cNvPr>
            <p:cNvSpPr/>
            <p:nvPr/>
          </p:nvSpPr>
          <p:spPr>
            <a:xfrm>
              <a:off x="9475368"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85" name="Rectangle 1584">
              <a:extLst>
                <a:ext uri="{FF2B5EF4-FFF2-40B4-BE49-F238E27FC236}">
                  <a16:creationId xmlns:a16="http://schemas.microsoft.com/office/drawing/2014/main" id="{30A0B6AE-7F68-DA40-98C5-F9D4461286C1}"/>
                </a:ext>
              </a:extLst>
            </p:cNvPr>
            <p:cNvSpPr/>
            <p:nvPr/>
          </p:nvSpPr>
          <p:spPr>
            <a:xfrm>
              <a:off x="92681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86" name="Rectangle 1585">
              <a:extLst>
                <a:ext uri="{FF2B5EF4-FFF2-40B4-BE49-F238E27FC236}">
                  <a16:creationId xmlns:a16="http://schemas.microsoft.com/office/drawing/2014/main" id="{2D5EE91D-B37E-9145-B871-D1F7E7D4A679}"/>
                </a:ext>
              </a:extLst>
            </p:cNvPr>
            <p:cNvSpPr/>
            <p:nvPr/>
          </p:nvSpPr>
          <p:spPr>
            <a:xfrm>
              <a:off x="90598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87" name="Rectangle 1586">
              <a:extLst>
                <a:ext uri="{FF2B5EF4-FFF2-40B4-BE49-F238E27FC236}">
                  <a16:creationId xmlns:a16="http://schemas.microsoft.com/office/drawing/2014/main" id="{68171363-699E-D943-BB28-F6412DC7EA87}"/>
                </a:ext>
              </a:extLst>
            </p:cNvPr>
            <p:cNvSpPr/>
            <p:nvPr/>
          </p:nvSpPr>
          <p:spPr>
            <a:xfrm>
              <a:off x="88571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88" name="Rectangle 1587">
              <a:extLst>
                <a:ext uri="{FF2B5EF4-FFF2-40B4-BE49-F238E27FC236}">
                  <a16:creationId xmlns:a16="http://schemas.microsoft.com/office/drawing/2014/main" id="{033E287C-CE48-DD4A-93A0-BA7EB43A1B52}"/>
                </a:ext>
              </a:extLst>
            </p:cNvPr>
            <p:cNvSpPr/>
            <p:nvPr/>
          </p:nvSpPr>
          <p:spPr>
            <a:xfrm>
              <a:off x="86509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89" name="Rectangle 1588">
              <a:extLst>
                <a:ext uri="{FF2B5EF4-FFF2-40B4-BE49-F238E27FC236}">
                  <a16:creationId xmlns:a16="http://schemas.microsoft.com/office/drawing/2014/main" id="{FDA5F517-E0F6-FF49-9956-A16E51ADA194}"/>
                </a:ext>
              </a:extLst>
            </p:cNvPr>
            <p:cNvSpPr/>
            <p:nvPr/>
          </p:nvSpPr>
          <p:spPr>
            <a:xfrm>
              <a:off x="90598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90" name="Rectangle 1589">
              <a:extLst>
                <a:ext uri="{FF2B5EF4-FFF2-40B4-BE49-F238E27FC236}">
                  <a16:creationId xmlns:a16="http://schemas.microsoft.com/office/drawing/2014/main" id="{F5EE310D-9B2B-6A47-8E1E-95234ABB5B03}"/>
                </a:ext>
              </a:extLst>
            </p:cNvPr>
            <p:cNvSpPr/>
            <p:nvPr/>
          </p:nvSpPr>
          <p:spPr>
            <a:xfrm>
              <a:off x="88571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91" name="Rectangle 1590">
              <a:extLst>
                <a:ext uri="{FF2B5EF4-FFF2-40B4-BE49-F238E27FC236}">
                  <a16:creationId xmlns:a16="http://schemas.microsoft.com/office/drawing/2014/main" id="{374910DE-9DC6-D144-A06B-B734F981B81A}"/>
                </a:ext>
              </a:extLst>
            </p:cNvPr>
            <p:cNvSpPr/>
            <p:nvPr/>
          </p:nvSpPr>
          <p:spPr>
            <a:xfrm>
              <a:off x="86509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92" name="Rectangle 1591">
              <a:extLst>
                <a:ext uri="{FF2B5EF4-FFF2-40B4-BE49-F238E27FC236}">
                  <a16:creationId xmlns:a16="http://schemas.microsoft.com/office/drawing/2014/main" id="{AC1706F7-C883-624A-B93C-564E58603012}"/>
                </a:ext>
              </a:extLst>
            </p:cNvPr>
            <p:cNvSpPr/>
            <p:nvPr/>
          </p:nvSpPr>
          <p:spPr>
            <a:xfrm>
              <a:off x="88571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93" name="Rectangle 1592">
              <a:extLst>
                <a:ext uri="{FF2B5EF4-FFF2-40B4-BE49-F238E27FC236}">
                  <a16:creationId xmlns:a16="http://schemas.microsoft.com/office/drawing/2014/main" id="{E849545D-5C0F-FD4E-95F4-2780252E9F60}"/>
                </a:ext>
              </a:extLst>
            </p:cNvPr>
            <p:cNvSpPr/>
            <p:nvPr/>
          </p:nvSpPr>
          <p:spPr>
            <a:xfrm>
              <a:off x="86509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94" name="Rectangle 1593">
              <a:extLst>
                <a:ext uri="{FF2B5EF4-FFF2-40B4-BE49-F238E27FC236}">
                  <a16:creationId xmlns:a16="http://schemas.microsoft.com/office/drawing/2014/main" id="{5D3A3197-D1FE-BC47-AAE0-6556C8313A16}"/>
                </a:ext>
              </a:extLst>
            </p:cNvPr>
            <p:cNvSpPr/>
            <p:nvPr/>
          </p:nvSpPr>
          <p:spPr>
            <a:xfrm>
              <a:off x="9475368"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95" name="Rectangle 1594">
              <a:extLst>
                <a:ext uri="{FF2B5EF4-FFF2-40B4-BE49-F238E27FC236}">
                  <a16:creationId xmlns:a16="http://schemas.microsoft.com/office/drawing/2014/main" id="{F06E221E-2059-9B40-8B8A-7B6CD4578493}"/>
                </a:ext>
              </a:extLst>
            </p:cNvPr>
            <p:cNvSpPr/>
            <p:nvPr/>
          </p:nvSpPr>
          <p:spPr>
            <a:xfrm>
              <a:off x="92681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96" name="Rectangle 1595">
              <a:extLst>
                <a:ext uri="{FF2B5EF4-FFF2-40B4-BE49-F238E27FC236}">
                  <a16:creationId xmlns:a16="http://schemas.microsoft.com/office/drawing/2014/main" id="{4B7BD02E-E625-EB46-93B2-344DA4148B56}"/>
                </a:ext>
              </a:extLst>
            </p:cNvPr>
            <p:cNvSpPr/>
            <p:nvPr/>
          </p:nvSpPr>
          <p:spPr>
            <a:xfrm>
              <a:off x="90598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97" name="Rectangle 1596">
              <a:extLst>
                <a:ext uri="{FF2B5EF4-FFF2-40B4-BE49-F238E27FC236}">
                  <a16:creationId xmlns:a16="http://schemas.microsoft.com/office/drawing/2014/main" id="{D66593BF-44D3-D64F-B9DB-5979A553CD63}"/>
                </a:ext>
              </a:extLst>
            </p:cNvPr>
            <p:cNvSpPr/>
            <p:nvPr/>
          </p:nvSpPr>
          <p:spPr>
            <a:xfrm>
              <a:off x="88571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598" name="Rectangle 1597">
              <a:extLst>
                <a:ext uri="{FF2B5EF4-FFF2-40B4-BE49-F238E27FC236}">
                  <a16:creationId xmlns:a16="http://schemas.microsoft.com/office/drawing/2014/main" id="{1B0B4929-350E-744E-A962-C9B1B8F6E96B}"/>
                </a:ext>
              </a:extLst>
            </p:cNvPr>
            <p:cNvSpPr/>
            <p:nvPr/>
          </p:nvSpPr>
          <p:spPr>
            <a:xfrm>
              <a:off x="86509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599" name="Rectangle 1598">
              <a:extLst>
                <a:ext uri="{FF2B5EF4-FFF2-40B4-BE49-F238E27FC236}">
                  <a16:creationId xmlns:a16="http://schemas.microsoft.com/office/drawing/2014/main" id="{415E3B69-3B88-9E4D-B719-10EA2F672DD1}"/>
                </a:ext>
              </a:extLst>
            </p:cNvPr>
            <p:cNvSpPr/>
            <p:nvPr/>
          </p:nvSpPr>
          <p:spPr>
            <a:xfrm>
              <a:off x="9475368"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00" name="Rectangle 1599">
              <a:extLst>
                <a:ext uri="{FF2B5EF4-FFF2-40B4-BE49-F238E27FC236}">
                  <a16:creationId xmlns:a16="http://schemas.microsoft.com/office/drawing/2014/main" id="{D0344C03-15B7-9941-9EE9-4C37073DE39D}"/>
                </a:ext>
              </a:extLst>
            </p:cNvPr>
            <p:cNvSpPr/>
            <p:nvPr/>
          </p:nvSpPr>
          <p:spPr>
            <a:xfrm>
              <a:off x="9475368"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01" name="Rectangle 1600">
              <a:extLst>
                <a:ext uri="{FF2B5EF4-FFF2-40B4-BE49-F238E27FC236}">
                  <a16:creationId xmlns:a16="http://schemas.microsoft.com/office/drawing/2014/main" id="{B3AF1BEB-A6D4-E146-9CE6-9BD126979FDC}"/>
                </a:ext>
              </a:extLst>
            </p:cNvPr>
            <p:cNvSpPr/>
            <p:nvPr/>
          </p:nvSpPr>
          <p:spPr>
            <a:xfrm>
              <a:off x="92681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02" name="Rectangle 1601">
              <a:extLst>
                <a:ext uri="{FF2B5EF4-FFF2-40B4-BE49-F238E27FC236}">
                  <a16:creationId xmlns:a16="http://schemas.microsoft.com/office/drawing/2014/main" id="{21F02032-8F9B-1F48-B6F3-1B0E0A1E8323}"/>
                </a:ext>
              </a:extLst>
            </p:cNvPr>
            <p:cNvSpPr/>
            <p:nvPr/>
          </p:nvSpPr>
          <p:spPr>
            <a:xfrm>
              <a:off x="92681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03" name="Rectangle 1602">
              <a:extLst>
                <a:ext uri="{FF2B5EF4-FFF2-40B4-BE49-F238E27FC236}">
                  <a16:creationId xmlns:a16="http://schemas.microsoft.com/office/drawing/2014/main" id="{6A50C06F-7722-2B42-982B-CB95CB1F65F2}"/>
                </a:ext>
              </a:extLst>
            </p:cNvPr>
            <p:cNvSpPr/>
            <p:nvPr/>
          </p:nvSpPr>
          <p:spPr>
            <a:xfrm>
              <a:off x="90598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04" name="Rectangle 1603">
              <a:extLst>
                <a:ext uri="{FF2B5EF4-FFF2-40B4-BE49-F238E27FC236}">
                  <a16:creationId xmlns:a16="http://schemas.microsoft.com/office/drawing/2014/main" id="{6313A85D-5E1D-1C46-BEA6-F241CC7F3700}"/>
                </a:ext>
              </a:extLst>
            </p:cNvPr>
            <p:cNvSpPr/>
            <p:nvPr/>
          </p:nvSpPr>
          <p:spPr>
            <a:xfrm>
              <a:off x="9475368"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05" name="Rectangle 1604">
              <a:extLst>
                <a:ext uri="{FF2B5EF4-FFF2-40B4-BE49-F238E27FC236}">
                  <a16:creationId xmlns:a16="http://schemas.microsoft.com/office/drawing/2014/main" id="{C3025D72-42E8-D54D-A352-7DB48721FC3C}"/>
                </a:ext>
              </a:extLst>
            </p:cNvPr>
            <p:cNvSpPr/>
            <p:nvPr/>
          </p:nvSpPr>
          <p:spPr>
            <a:xfrm>
              <a:off x="92681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06" name="Rectangle 1605">
              <a:extLst>
                <a:ext uri="{FF2B5EF4-FFF2-40B4-BE49-F238E27FC236}">
                  <a16:creationId xmlns:a16="http://schemas.microsoft.com/office/drawing/2014/main" id="{E543607B-4074-374E-A999-51894A843003}"/>
                </a:ext>
              </a:extLst>
            </p:cNvPr>
            <p:cNvSpPr/>
            <p:nvPr/>
          </p:nvSpPr>
          <p:spPr>
            <a:xfrm>
              <a:off x="90598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07" name="Rectangle 1606">
              <a:extLst>
                <a:ext uri="{FF2B5EF4-FFF2-40B4-BE49-F238E27FC236}">
                  <a16:creationId xmlns:a16="http://schemas.microsoft.com/office/drawing/2014/main" id="{4F0C6BFB-4E6E-F544-B774-6FFCA71CC6C5}"/>
                </a:ext>
              </a:extLst>
            </p:cNvPr>
            <p:cNvSpPr/>
            <p:nvPr/>
          </p:nvSpPr>
          <p:spPr>
            <a:xfrm>
              <a:off x="88571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08" name="Rectangle 1607">
              <a:extLst>
                <a:ext uri="{FF2B5EF4-FFF2-40B4-BE49-F238E27FC236}">
                  <a16:creationId xmlns:a16="http://schemas.microsoft.com/office/drawing/2014/main" id="{99A39A0A-8392-DA4F-8CE0-14251AFCCF33}"/>
                </a:ext>
              </a:extLst>
            </p:cNvPr>
            <p:cNvSpPr/>
            <p:nvPr/>
          </p:nvSpPr>
          <p:spPr>
            <a:xfrm>
              <a:off x="86509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09" name="Rectangle 1608">
              <a:extLst>
                <a:ext uri="{FF2B5EF4-FFF2-40B4-BE49-F238E27FC236}">
                  <a16:creationId xmlns:a16="http://schemas.microsoft.com/office/drawing/2014/main" id="{81C55294-7F0C-294A-A0DD-6046E8A0D5B1}"/>
                </a:ext>
              </a:extLst>
            </p:cNvPr>
            <p:cNvSpPr/>
            <p:nvPr/>
          </p:nvSpPr>
          <p:spPr>
            <a:xfrm>
              <a:off x="90598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10" name="Rectangle 1609">
              <a:extLst>
                <a:ext uri="{FF2B5EF4-FFF2-40B4-BE49-F238E27FC236}">
                  <a16:creationId xmlns:a16="http://schemas.microsoft.com/office/drawing/2014/main" id="{AAB96F9D-A37C-5C42-8D64-D73A8476DA68}"/>
                </a:ext>
              </a:extLst>
            </p:cNvPr>
            <p:cNvSpPr/>
            <p:nvPr/>
          </p:nvSpPr>
          <p:spPr>
            <a:xfrm>
              <a:off x="88571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11" name="Rectangle 1610">
              <a:extLst>
                <a:ext uri="{FF2B5EF4-FFF2-40B4-BE49-F238E27FC236}">
                  <a16:creationId xmlns:a16="http://schemas.microsoft.com/office/drawing/2014/main" id="{8FA7406D-42C5-EA4F-B147-7AEDB5D8C5B1}"/>
                </a:ext>
              </a:extLst>
            </p:cNvPr>
            <p:cNvSpPr/>
            <p:nvPr/>
          </p:nvSpPr>
          <p:spPr>
            <a:xfrm>
              <a:off x="86509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12" name="Rectangle 1611">
              <a:extLst>
                <a:ext uri="{FF2B5EF4-FFF2-40B4-BE49-F238E27FC236}">
                  <a16:creationId xmlns:a16="http://schemas.microsoft.com/office/drawing/2014/main" id="{444A8B0B-FAF0-A948-BE32-98CBB0EA7CEC}"/>
                </a:ext>
              </a:extLst>
            </p:cNvPr>
            <p:cNvSpPr/>
            <p:nvPr/>
          </p:nvSpPr>
          <p:spPr>
            <a:xfrm>
              <a:off x="88571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13" name="Rectangle 1612">
              <a:extLst>
                <a:ext uri="{FF2B5EF4-FFF2-40B4-BE49-F238E27FC236}">
                  <a16:creationId xmlns:a16="http://schemas.microsoft.com/office/drawing/2014/main" id="{4BDF7672-2FCA-2D47-BE76-CD74481C2B82}"/>
                </a:ext>
              </a:extLst>
            </p:cNvPr>
            <p:cNvSpPr/>
            <p:nvPr/>
          </p:nvSpPr>
          <p:spPr>
            <a:xfrm>
              <a:off x="86509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14" name="Rectangle 1613">
              <a:extLst>
                <a:ext uri="{FF2B5EF4-FFF2-40B4-BE49-F238E27FC236}">
                  <a16:creationId xmlns:a16="http://schemas.microsoft.com/office/drawing/2014/main" id="{00882B47-5E76-354F-AB18-0ED612DBBD3F}"/>
                </a:ext>
              </a:extLst>
            </p:cNvPr>
            <p:cNvSpPr/>
            <p:nvPr/>
          </p:nvSpPr>
          <p:spPr>
            <a:xfrm>
              <a:off x="9475368"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15" name="Rectangle 1614">
              <a:extLst>
                <a:ext uri="{FF2B5EF4-FFF2-40B4-BE49-F238E27FC236}">
                  <a16:creationId xmlns:a16="http://schemas.microsoft.com/office/drawing/2014/main" id="{DB906C22-17E2-D64E-ACC4-37641E807204}"/>
                </a:ext>
              </a:extLst>
            </p:cNvPr>
            <p:cNvSpPr/>
            <p:nvPr/>
          </p:nvSpPr>
          <p:spPr>
            <a:xfrm>
              <a:off x="92681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16" name="Rectangle 1615">
              <a:extLst>
                <a:ext uri="{FF2B5EF4-FFF2-40B4-BE49-F238E27FC236}">
                  <a16:creationId xmlns:a16="http://schemas.microsoft.com/office/drawing/2014/main" id="{F0247D7F-3A6D-2447-AE1D-6BBC41806A4E}"/>
                </a:ext>
              </a:extLst>
            </p:cNvPr>
            <p:cNvSpPr/>
            <p:nvPr/>
          </p:nvSpPr>
          <p:spPr>
            <a:xfrm>
              <a:off x="90598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17" name="Rectangle 1616">
              <a:extLst>
                <a:ext uri="{FF2B5EF4-FFF2-40B4-BE49-F238E27FC236}">
                  <a16:creationId xmlns:a16="http://schemas.microsoft.com/office/drawing/2014/main" id="{1EDE506B-F773-B940-A994-BB8A8F90609F}"/>
                </a:ext>
              </a:extLst>
            </p:cNvPr>
            <p:cNvSpPr/>
            <p:nvPr/>
          </p:nvSpPr>
          <p:spPr>
            <a:xfrm>
              <a:off x="88571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18" name="Rectangle 1617">
              <a:extLst>
                <a:ext uri="{FF2B5EF4-FFF2-40B4-BE49-F238E27FC236}">
                  <a16:creationId xmlns:a16="http://schemas.microsoft.com/office/drawing/2014/main" id="{73057C8B-C228-7942-9AF3-A42CA1B03BD3}"/>
                </a:ext>
              </a:extLst>
            </p:cNvPr>
            <p:cNvSpPr/>
            <p:nvPr/>
          </p:nvSpPr>
          <p:spPr>
            <a:xfrm>
              <a:off x="86509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19" name="Rectangle 1618">
              <a:extLst>
                <a:ext uri="{FF2B5EF4-FFF2-40B4-BE49-F238E27FC236}">
                  <a16:creationId xmlns:a16="http://schemas.microsoft.com/office/drawing/2014/main" id="{114BD1C1-2D52-8446-B136-8808BFB260AD}"/>
                </a:ext>
              </a:extLst>
            </p:cNvPr>
            <p:cNvSpPr/>
            <p:nvPr/>
          </p:nvSpPr>
          <p:spPr>
            <a:xfrm>
              <a:off x="10299961" y="36509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20" name="Rectangle 1619">
              <a:extLst>
                <a:ext uri="{FF2B5EF4-FFF2-40B4-BE49-F238E27FC236}">
                  <a16:creationId xmlns:a16="http://schemas.microsoft.com/office/drawing/2014/main" id="{84B8D7EF-9311-B646-96A9-463D7954FA53}"/>
                </a:ext>
              </a:extLst>
            </p:cNvPr>
            <p:cNvSpPr/>
            <p:nvPr/>
          </p:nvSpPr>
          <p:spPr>
            <a:xfrm>
              <a:off x="10092768"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21" name="Rectangle 1620">
              <a:extLst>
                <a:ext uri="{FF2B5EF4-FFF2-40B4-BE49-F238E27FC236}">
                  <a16:creationId xmlns:a16="http://schemas.microsoft.com/office/drawing/2014/main" id="{8BB96BF4-DFC1-144D-9D01-EB5F4CD835B2}"/>
                </a:ext>
              </a:extLst>
            </p:cNvPr>
            <p:cNvSpPr/>
            <p:nvPr/>
          </p:nvSpPr>
          <p:spPr>
            <a:xfrm>
              <a:off x="9884475"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22" name="Rectangle 1621">
              <a:extLst>
                <a:ext uri="{FF2B5EF4-FFF2-40B4-BE49-F238E27FC236}">
                  <a16:creationId xmlns:a16="http://schemas.microsoft.com/office/drawing/2014/main" id="{ACF0B9EC-47C6-CB4E-ACA3-80616425CE06}"/>
                </a:ext>
              </a:extLst>
            </p:cNvPr>
            <p:cNvSpPr/>
            <p:nvPr/>
          </p:nvSpPr>
          <p:spPr>
            <a:xfrm>
              <a:off x="9681706"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23" name="Rectangle 1622">
              <a:extLst>
                <a:ext uri="{FF2B5EF4-FFF2-40B4-BE49-F238E27FC236}">
                  <a16:creationId xmlns:a16="http://schemas.microsoft.com/office/drawing/2014/main" id="{4169046E-0723-2E4A-8BEA-0EDAE58A3603}"/>
                </a:ext>
              </a:extLst>
            </p:cNvPr>
            <p:cNvSpPr/>
            <p:nvPr/>
          </p:nvSpPr>
          <p:spPr>
            <a:xfrm>
              <a:off x="1029996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24" name="Rectangle 1623">
              <a:extLst>
                <a:ext uri="{FF2B5EF4-FFF2-40B4-BE49-F238E27FC236}">
                  <a16:creationId xmlns:a16="http://schemas.microsoft.com/office/drawing/2014/main" id="{C052E982-EC5A-3145-BD09-BCEF88F8EC64}"/>
                </a:ext>
              </a:extLst>
            </p:cNvPr>
            <p:cNvSpPr/>
            <p:nvPr/>
          </p:nvSpPr>
          <p:spPr>
            <a:xfrm>
              <a:off x="1029996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25" name="Rectangle 1624">
              <a:extLst>
                <a:ext uri="{FF2B5EF4-FFF2-40B4-BE49-F238E27FC236}">
                  <a16:creationId xmlns:a16="http://schemas.microsoft.com/office/drawing/2014/main" id="{E620E4E4-A2CF-4542-8D9D-B6F883AC7CF0}"/>
                </a:ext>
              </a:extLst>
            </p:cNvPr>
            <p:cNvSpPr/>
            <p:nvPr/>
          </p:nvSpPr>
          <p:spPr>
            <a:xfrm>
              <a:off x="1029996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26" name="Rectangle 1625">
              <a:extLst>
                <a:ext uri="{FF2B5EF4-FFF2-40B4-BE49-F238E27FC236}">
                  <a16:creationId xmlns:a16="http://schemas.microsoft.com/office/drawing/2014/main" id="{40C94969-6FAE-9F45-8C06-DC03E80674FA}"/>
                </a:ext>
              </a:extLst>
            </p:cNvPr>
            <p:cNvSpPr/>
            <p:nvPr/>
          </p:nvSpPr>
          <p:spPr>
            <a:xfrm>
              <a:off x="10092768"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27" name="Rectangle 1626">
              <a:extLst>
                <a:ext uri="{FF2B5EF4-FFF2-40B4-BE49-F238E27FC236}">
                  <a16:creationId xmlns:a16="http://schemas.microsoft.com/office/drawing/2014/main" id="{6F3289BE-8668-B541-90F6-94A0695F173C}"/>
                </a:ext>
              </a:extLst>
            </p:cNvPr>
            <p:cNvSpPr/>
            <p:nvPr/>
          </p:nvSpPr>
          <p:spPr>
            <a:xfrm>
              <a:off x="10092768"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28" name="Rectangle 1627">
              <a:extLst>
                <a:ext uri="{FF2B5EF4-FFF2-40B4-BE49-F238E27FC236}">
                  <a16:creationId xmlns:a16="http://schemas.microsoft.com/office/drawing/2014/main" id="{1DE6BBD7-A188-3748-9C43-E36DC0D11545}"/>
                </a:ext>
              </a:extLst>
            </p:cNvPr>
            <p:cNvSpPr/>
            <p:nvPr/>
          </p:nvSpPr>
          <p:spPr>
            <a:xfrm>
              <a:off x="10092768"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29" name="Rectangle 1628">
              <a:extLst>
                <a:ext uri="{FF2B5EF4-FFF2-40B4-BE49-F238E27FC236}">
                  <a16:creationId xmlns:a16="http://schemas.microsoft.com/office/drawing/2014/main" id="{54CCD6B9-997D-6E4C-BA16-62A1C47BAE16}"/>
                </a:ext>
              </a:extLst>
            </p:cNvPr>
            <p:cNvSpPr/>
            <p:nvPr/>
          </p:nvSpPr>
          <p:spPr>
            <a:xfrm>
              <a:off x="9884475"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30" name="Rectangle 1629">
              <a:extLst>
                <a:ext uri="{FF2B5EF4-FFF2-40B4-BE49-F238E27FC236}">
                  <a16:creationId xmlns:a16="http://schemas.microsoft.com/office/drawing/2014/main" id="{BC692166-0485-194B-9BA6-9D9D501C515A}"/>
                </a:ext>
              </a:extLst>
            </p:cNvPr>
            <p:cNvSpPr/>
            <p:nvPr/>
          </p:nvSpPr>
          <p:spPr>
            <a:xfrm>
              <a:off x="9884475"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31" name="Rectangle 1630">
              <a:extLst>
                <a:ext uri="{FF2B5EF4-FFF2-40B4-BE49-F238E27FC236}">
                  <a16:creationId xmlns:a16="http://schemas.microsoft.com/office/drawing/2014/main" id="{94275A65-AE91-D546-8BE2-EADBD6A3F9E5}"/>
                </a:ext>
              </a:extLst>
            </p:cNvPr>
            <p:cNvSpPr/>
            <p:nvPr/>
          </p:nvSpPr>
          <p:spPr>
            <a:xfrm>
              <a:off x="9681706"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32" name="Rectangle 1631">
              <a:extLst>
                <a:ext uri="{FF2B5EF4-FFF2-40B4-BE49-F238E27FC236}">
                  <a16:creationId xmlns:a16="http://schemas.microsoft.com/office/drawing/2014/main" id="{43B38A19-EFEE-9849-82A7-11BF756D4888}"/>
                </a:ext>
              </a:extLst>
            </p:cNvPr>
            <p:cNvSpPr/>
            <p:nvPr/>
          </p:nvSpPr>
          <p:spPr>
            <a:xfrm>
              <a:off x="10299961" y="322851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33" name="Rectangle 1632">
              <a:extLst>
                <a:ext uri="{FF2B5EF4-FFF2-40B4-BE49-F238E27FC236}">
                  <a16:creationId xmlns:a16="http://schemas.microsoft.com/office/drawing/2014/main" id="{965D4E44-0D94-0B49-9C50-8450CF6B57AA}"/>
                </a:ext>
              </a:extLst>
            </p:cNvPr>
            <p:cNvSpPr/>
            <p:nvPr/>
          </p:nvSpPr>
          <p:spPr>
            <a:xfrm>
              <a:off x="10092768"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34" name="Rectangle 1633">
              <a:extLst>
                <a:ext uri="{FF2B5EF4-FFF2-40B4-BE49-F238E27FC236}">
                  <a16:creationId xmlns:a16="http://schemas.microsoft.com/office/drawing/2014/main" id="{0BB1C237-5997-BC45-AB00-85DC2D610FAB}"/>
                </a:ext>
              </a:extLst>
            </p:cNvPr>
            <p:cNvSpPr/>
            <p:nvPr/>
          </p:nvSpPr>
          <p:spPr>
            <a:xfrm>
              <a:off x="9884475"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35" name="Rectangle 1634">
              <a:extLst>
                <a:ext uri="{FF2B5EF4-FFF2-40B4-BE49-F238E27FC236}">
                  <a16:creationId xmlns:a16="http://schemas.microsoft.com/office/drawing/2014/main" id="{BF444B1F-6E79-5240-B0E8-7AE51608211D}"/>
                </a:ext>
              </a:extLst>
            </p:cNvPr>
            <p:cNvSpPr/>
            <p:nvPr/>
          </p:nvSpPr>
          <p:spPr>
            <a:xfrm>
              <a:off x="9681706"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36" name="Rectangle 1635">
              <a:extLst>
                <a:ext uri="{FF2B5EF4-FFF2-40B4-BE49-F238E27FC236}">
                  <a16:creationId xmlns:a16="http://schemas.microsoft.com/office/drawing/2014/main" id="{DCCB98E0-CEE8-1348-B44C-C9190EA96487}"/>
                </a:ext>
              </a:extLst>
            </p:cNvPr>
            <p:cNvSpPr/>
            <p:nvPr/>
          </p:nvSpPr>
          <p:spPr>
            <a:xfrm>
              <a:off x="9884475"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37" name="Rectangle 1636">
              <a:extLst>
                <a:ext uri="{FF2B5EF4-FFF2-40B4-BE49-F238E27FC236}">
                  <a16:creationId xmlns:a16="http://schemas.microsoft.com/office/drawing/2014/main" id="{A9092A20-B814-9840-9BE2-9E79F9F98E2B}"/>
                </a:ext>
              </a:extLst>
            </p:cNvPr>
            <p:cNvSpPr/>
            <p:nvPr/>
          </p:nvSpPr>
          <p:spPr>
            <a:xfrm>
              <a:off x="9681706"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38" name="Rectangle 1637">
              <a:extLst>
                <a:ext uri="{FF2B5EF4-FFF2-40B4-BE49-F238E27FC236}">
                  <a16:creationId xmlns:a16="http://schemas.microsoft.com/office/drawing/2014/main" id="{BFC088D7-25A1-9048-94F5-8F2B20B39CCC}"/>
                </a:ext>
              </a:extLst>
            </p:cNvPr>
            <p:cNvSpPr/>
            <p:nvPr/>
          </p:nvSpPr>
          <p:spPr>
            <a:xfrm>
              <a:off x="9681706"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39" name="Rectangle 1638">
              <a:extLst>
                <a:ext uri="{FF2B5EF4-FFF2-40B4-BE49-F238E27FC236}">
                  <a16:creationId xmlns:a16="http://schemas.microsoft.com/office/drawing/2014/main" id="{5438997C-DEE5-F646-B778-2B28B74AA18A}"/>
                </a:ext>
              </a:extLst>
            </p:cNvPr>
            <p:cNvSpPr/>
            <p:nvPr/>
          </p:nvSpPr>
          <p:spPr>
            <a:xfrm>
              <a:off x="10299961" y="28039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40" name="Rectangle 1639">
              <a:extLst>
                <a:ext uri="{FF2B5EF4-FFF2-40B4-BE49-F238E27FC236}">
                  <a16:creationId xmlns:a16="http://schemas.microsoft.com/office/drawing/2014/main" id="{C6DDD3F6-3530-1C40-B3AE-EE23CF29AE90}"/>
                </a:ext>
              </a:extLst>
            </p:cNvPr>
            <p:cNvSpPr/>
            <p:nvPr/>
          </p:nvSpPr>
          <p:spPr>
            <a:xfrm>
              <a:off x="10092768"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41" name="Rectangle 1640">
              <a:extLst>
                <a:ext uri="{FF2B5EF4-FFF2-40B4-BE49-F238E27FC236}">
                  <a16:creationId xmlns:a16="http://schemas.microsoft.com/office/drawing/2014/main" id="{BCCE5C44-5624-D941-9CA0-EA7118B7F72B}"/>
                </a:ext>
              </a:extLst>
            </p:cNvPr>
            <p:cNvSpPr/>
            <p:nvPr/>
          </p:nvSpPr>
          <p:spPr>
            <a:xfrm>
              <a:off x="9884475"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43" name="Rectangle 1642">
              <a:extLst>
                <a:ext uri="{FF2B5EF4-FFF2-40B4-BE49-F238E27FC236}">
                  <a16:creationId xmlns:a16="http://schemas.microsoft.com/office/drawing/2014/main" id="{564914DC-D4CC-E24D-BF60-DC80E31E72D5}"/>
                </a:ext>
              </a:extLst>
            </p:cNvPr>
            <p:cNvSpPr/>
            <p:nvPr/>
          </p:nvSpPr>
          <p:spPr>
            <a:xfrm>
              <a:off x="9681706"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44" name="Rectangle 1643">
              <a:extLst>
                <a:ext uri="{FF2B5EF4-FFF2-40B4-BE49-F238E27FC236}">
                  <a16:creationId xmlns:a16="http://schemas.microsoft.com/office/drawing/2014/main" id="{12D3EA71-FFE3-0C43-AA1B-82B47B3942D0}"/>
                </a:ext>
              </a:extLst>
            </p:cNvPr>
            <p:cNvSpPr/>
            <p:nvPr/>
          </p:nvSpPr>
          <p:spPr>
            <a:xfrm>
              <a:off x="1029996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45" name="Rectangle 1644">
              <a:extLst>
                <a:ext uri="{FF2B5EF4-FFF2-40B4-BE49-F238E27FC236}">
                  <a16:creationId xmlns:a16="http://schemas.microsoft.com/office/drawing/2014/main" id="{1C38CBC7-E4F7-E349-A4C1-248D4801D185}"/>
                </a:ext>
              </a:extLst>
            </p:cNvPr>
            <p:cNvSpPr/>
            <p:nvPr/>
          </p:nvSpPr>
          <p:spPr>
            <a:xfrm>
              <a:off x="1029996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46" name="Rectangle 1645">
              <a:extLst>
                <a:ext uri="{FF2B5EF4-FFF2-40B4-BE49-F238E27FC236}">
                  <a16:creationId xmlns:a16="http://schemas.microsoft.com/office/drawing/2014/main" id="{81785CA3-5FAF-E64C-A1BA-223AF6C1C11D}"/>
                </a:ext>
              </a:extLst>
            </p:cNvPr>
            <p:cNvSpPr/>
            <p:nvPr/>
          </p:nvSpPr>
          <p:spPr>
            <a:xfrm>
              <a:off x="10092768"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47" name="Rectangle 1646">
              <a:extLst>
                <a:ext uri="{FF2B5EF4-FFF2-40B4-BE49-F238E27FC236}">
                  <a16:creationId xmlns:a16="http://schemas.microsoft.com/office/drawing/2014/main" id="{A707D7E8-4497-CB41-A714-09E2D11A871D}"/>
                </a:ext>
              </a:extLst>
            </p:cNvPr>
            <p:cNvSpPr/>
            <p:nvPr/>
          </p:nvSpPr>
          <p:spPr>
            <a:xfrm>
              <a:off x="10092768"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48" name="Rectangle 1647">
              <a:extLst>
                <a:ext uri="{FF2B5EF4-FFF2-40B4-BE49-F238E27FC236}">
                  <a16:creationId xmlns:a16="http://schemas.microsoft.com/office/drawing/2014/main" id="{C599D381-B7E2-904A-9B42-CBEA62C8207B}"/>
                </a:ext>
              </a:extLst>
            </p:cNvPr>
            <p:cNvSpPr/>
            <p:nvPr/>
          </p:nvSpPr>
          <p:spPr>
            <a:xfrm>
              <a:off x="9884475"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49" name="Rectangle 1648">
              <a:extLst>
                <a:ext uri="{FF2B5EF4-FFF2-40B4-BE49-F238E27FC236}">
                  <a16:creationId xmlns:a16="http://schemas.microsoft.com/office/drawing/2014/main" id="{47EE564A-A064-1F44-9ABA-F7F7FE588406}"/>
                </a:ext>
              </a:extLst>
            </p:cNvPr>
            <p:cNvSpPr/>
            <p:nvPr/>
          </p:nvSpPr>
          <p:spPr>
            <a:xfrm>
              <a:off x="10299961" y="238152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50" name="Rectangle 1649">
              <a:extLst>
                <a:ext uri="{FF2B5EF4-FFF2-40B4-BE49-F238E27FC236}">
                  <a16:creationId xmlns:a16="http://schemas.microsoft.com/office/drawing/2014/main" id="{F9069173-1240-194B-A2B4-7DE70683A6D4}"/>
                </a:ext>
              </a:extLst>
            </p:cNvPr>
            <p:cNvSpPr/>
            <p:nvPr/>
          </p:nvSpPr>
          <p:spPr>
            <a:xfrm>
              <a:off x="10092768"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51" name="Rectangle 1650">
              <a:extLst>
                <a:ext uri="{FF2B5EF4-FFF2-40B4-BE49-F238E27FC236}">
                  <a16:creationId xmlns:a16="http://schemas.microsoft.com/office/drawing/2014/main" id="{D648654D-D7CB-8E45-A5ED-899FD5CBE5C0}"/>
                </a:ext>
              </a:extLst>
            </p:cNvPr>
            <p:cNvSpPr/>
            <p:nvPr/>
          </p:nvSpPr>
          <p:spPr>
            <a:xfrm>
              <a:off x="9884475"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52" name="Rectangle 1651">
              <a:extLst>
                <a:ext uri="{FF2B5EF4-FFF2-40B4-BE49-F238E27FC236}">
                  <a16:creationId xmlns:a16="http://schemas.microsoft.com/office/drawing/2014/main" id="{D15F599A-4A1F-6644-87D1-0279DA039059}"/>
                </a:ext>
              </a:extLst>
            </p:cNvPr>
            <p:cNvSpPr/>
            <p:nvPr/>
          </p:nvSpPr>
          <p:spPr>
            <a:xfrm>
              <a:off x="9681706"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53" name="Rectangle 1652">
              <a:extLst>
                <a:ext uri="{FF2B5EF4-FFF2-40B4-BE49-F238E27FC236}">
                  <a16:creationId xmlns:a16="http://schemas.microsoft.com/office/drawing/2014/main" id="{4A297D20-F531-6641-B20C-DABDDCCCA3AB}"/>
                </a:ext>
              </a:extLst>
            </p:cNvPr>
            <p:cNvSpPr/>
            <p:nvPr/>
          </p:nvSpPr>
          <p:spPr>
            <a:xfrm>
              <a:off x="9884475"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54" name="Rectangle 1653">
              <a:extLst>
                <a:ext uri="{FF2B5EF4-FFF2-40B4-BE49-F238E27FC236}">
                  <a16:creationId xmlns:a16="http://schemas.microsoft.com/office/drawing/2014/main" id="{C6FFB379-9C2C-2745-949B-FAAC8D9E241A}"/>
                </a:ext>
              </a:extLst>
            </p:cNvPr>
            <p:cNvSpPr/>
            <p:nvPr/>
          </p:nvSpPr>
          <p:spPr>
            <a:xfrm>
              <a:off x="9681706"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55" name="Rectangle 1654">
              <a:extLst>
                <a:ext uri="{FF2B5EF4-FFF2-40B4-BE49-F238E27FC236}">
                  <a16:creationId xmlns:a16="http://schemas.microsoft.com/office/drawing/2014/main" id="{CA514F4E-A0CD-5C45-8A72-5A56B5076B64}"/>
                </a:ext>
              </a:extLst>
            </p:cNvPr>
            <p:cNvSpPr/>
            <p:nvPr/>
          </p:nvSpPr>
          <p:spPr>
            <a:xfrm>
              <a:off x="9681706"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56" name="Rectangle 1655">
              <a:extLst>
                <a:ext uri="{FF2B5EF4-FFF2-40B4-BE49-F238E27FC236}">
                  <a16:creationId xmlns:a16="http://schemas.microsoft.com/office/drawing/2014/main" id="{9E8932ED-5A1A-1445-BF53-A3E10969B6F6}"/>
                </a:ext>
              </a:extLst>
            </p:cNvPr>
            <p:cNvSpPr/>
            <p:nvPr/>
          </p:nvSpPr>
          <p:spPr>
            <a:xfrm>
              <a:off x="1029996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57" name="Rectangle 1656">
              <a:extLst>
                <a:ext uri="{FF2B5EF4-FFF2-40B4-BE49-F238E27FC236}">
                  <a16:creationId xmlns:a16="http://schemas.microsoft.com/office/drawing/2014/main" id="{19107DC4-3700-0147-A34B-559FF59E0BDA}"/>
                </a:ext>
              </a:extLst>
            </p:cNvPr>
            <p:cNvSpPr/>
            <p:nvPr/>
          </p:nvSpPr>
          <p:spPr>
            <a:xfrm>
              <a:off x="10092768"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58" name="Rectangle 1657">
              <a:extLst>
                <a:ext uri="{FF2B5EF4-FFF2-40B4-BE49-F238E27FC236}">
                  <a16:creationId xmlns:a16="http://schemas.microsoft.com/office/drawing/2014/main" id="{C4F72AC1-7454-854B-945D-9A0E9E65D3C9}"/>
                </a:ext>
              </a:extLst>
            </p:cNvPr>
            <p:cNvSpPr/>
            <p:nvPr/>
          </p:nvSpPr>
          <p:spPr>
            <a:xfrm>
              <a:off x="9884475"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59" name="Rectangle 1658">
              <a:extLst>
                <a:ext uri="{FF2B5EF4-FFF2-40B4-BE49-F238E27FC236}">
                  <a16:creationId xmlns:a16="http://schemas.microsoft.com/office/drawing/2014/main" id="{960A9EFC-3940-9E48-B741-C54E89EFA2D4}"/>
                </a:ext>
              </a:extLst>
            </p:cNvPr>
            <p:cNvSpPr/>
            <p:nvPr/>
          </p:nvSpPr>
          <p:spPr>
            <a:xfrm>
              <a:off x="9681706"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60" name="Rectangle 1659">
              <a:extLst>
                <a:ext uri="{FF2B5EF4-FFF2-40B4-BE49-F238E27FC236}">
                  <a16:creationId xmlns:a16="http://schemas.microsoft.com/office/drawing/2014/main" id="{8BB954A5-446D-9045-A773-21442CE4DD03}"/>
                </a:ext>
              </a:extLst>
            </p:cNvPr>
            <p:cNvSpPr/>
            <p:nvPr/>
          </p:nvSpPr>
          <p:spPr>
            <a:xfrm>
              <a:off x="10505141"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61" name="Rectangle 1660">
              <a:extLst>
                <a:ext uri="{FF2B5EF4-FFF2-40B4-BE49-F238E27FC236}">
                  <a16:creationId xmlns:a16="http://schemas.microsoft.com/office/drawing/2014/main" id="{2382CF82-42F6-1140-8306-90EA1F49310F}"/>
                </a:ext>
              </a:extLst>
            </p:cNvPr>
            <p:cNvSpPr/>
            <p:nvPr/>
          </p:nvSpPr>
          <p:spPr>
            <a:xfrm>
              <a:off x="10505141"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62" name="Rectangle 1661">
              <a:extLst>
                <a:ext uri="{FF2B5EF4-FFF2-40B4-BE49-F238E27FC236}">
                  <a16:creationId xmlns:a16="http://schemas.microsoft.com/office/drawing/2014/main" id="{F40A5846-F8B0-E84A-B330-06B75EDB3A6B}"/>
                </a:ext>
              </a:extLst>
            </p:cNvPr>
            <p:cNvSpPr/>
            <p:nvPr/>
          </p:nvSpPr>
          <p:spPr>
            <a:xfrm>
              <a:off x="10505141"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63" name="Rectangle 1662">
              <a:extLst>
                <a:ext uri="{FF2B5EF4-FFF2-40B4-BE49-F238E27FC236}">
                  <a16:creationId xmlns:a16="http://schemas.microsoft.com/office/drawing/2014/main" id="{1AF1C2C0-0AC1-6A4B-B260-AC8BD46FB3EF}"/>
                </a:ext>
              </a:extLst>
            </p:cNvPr>
            <p:cNvSpPr/>
            <p:nvPr/>
          </p:nvSpPr>
          <p:spPr>
            <a:xfrm>
              <a:off x="10505141"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64" name="Rectangle 1663">
              <a:extLst>
                <a:ext uri="{FF2B5EF4-FFF2-40B4-BE49-F238E27FC236}">
                  <a16:creationId xmlns:a16="http://schemas.microsoft.com/office/drawing/2014/main" id="{9A3FB704-5B57-E04C-8045-DEDDF07AA855}"/>
                </a:ext>
              </a:extLst>
            </p:cNvPr>
            <p:cNvSpPr/>
            <p:nvPr/>
          </p:nvSpPr>
          <p:spPr>
            <a:xfrm>
              <a:off x="10505141"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65" name="Rectangle 1664">
              <a:extLst>
                <a:ext uri="{FF2B5EF4-FFF2-40B4-BE49-F238E27FC236}">
                  <a16:creationId xmlns:a16="http://schemas.microsoft.com/office/drawing/2014/main" id="{EBBF94DE-E040-344B-AAA0-BAD462F66313}"/>
                </a:ext>
              </a:extLst>
            </p:cNvPr>
            <p:cNvSpPr/>
            <p:nvPr/>
          </p:nvSpPr>
          <p:spPr>
            <a:xfrm>
              <a:off x="10505141"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66" name="Rectangle 1665">
              <a:extLst>
                <a:ext uri="{FF2B5EF4-FFF2-40B4-BE49-F238E27FC236}">
                  <a16:creationId xmlns:a16="http://schemas.microsoft.com/office/drawing/2014/main" id="{1DBAC42E-3BCE-AC43-A401-A93A91689347}"/>
                </a:ext>
              </a:extLst>
            </p:cNvPr>
            <p:cNvSpPr/>
            <p:nvPr/>
          </p:nvSpPr>
          <p:spPr>
            <a:xfrm>
              <a:off x="10505141"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67" name="Rectangle 1666">
              <a:extLst>
                <a:ext uri="{FF2B5EF4-FFF2-40B4-BE49-F238E27FC236}">
                  <a16:creationId xmlns:a16="http://schemas.microsoft.com/office/drawing/2014/main" id="{96C7B539-7A5F-9648-9C20-E2CBE736980A}"/>
                </a:ext>
              </a:extLst>
            </p:cNvPr>
            <p:cNvSpPr/>
            <p:nvPr/>
          </p:nvSpPr>
          <p:spPr>
            <a:xfrm>
              <a:off x="10505141"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68" name="Rectangle 1667">
              <a:extLst>
                <a:ext uri="{FF2B5EF4-FFF2-40B4-BE49-F238E27FC236}">
                  <a16:creationId xmlns:a16="http://schemas.microsoft.com/office/drawing/2014/main" id="{0B8BAAA5-8FFB-F643-AB62-2F16A0DED188}"/>
                </a:ext>
              </a:extLst>
            </p:cNvPr>
            <p:cNvSpPr/>
            <p:nvPr/>
          </p:nvSpPr>
          <p:spPr>
            <a:xfrm>
              <a:off x="10505141"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69" name="Rectangle 1668">
              <a:extLst>
                <a:ext uri="{FF2B5EF4-FFF2-40B4-BE49-F238E27FC236}">
                  <a16:creationId xmlns:a16="http://schemas.microsoft.com/office/drawing/2014/main" id="{72189D4B-81F2-0A41-8D71-433E0B25C2B9}"/>
                </a:ext>
              </a:extLst>
            </p:cNvPr>
            <p:cNvSpPr/>
            <p:nvPr/>
          </p:nvSpPr>
          <p:spPr>
            <a:xfrm>
              <a:off x="10505141"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10" name="Rectangle 1709">
              <a:extLst>
                <a:ext uri="{FF2B5EF4-FFF2-40B4-BE49-F238E27FC236}">
                  <a16:creationId xmlns:a16="http://schemas.microsoft.com/office/drawing/2014/main" id="{DB878E8E-4C49-4B4B-8EAF-F6597AC1C357}"/>
                </a:ext>
              </a:extLst>
            </p:cNvPr>
            <p:cNvSpPr/>
            <p:nvPr/>
          </p:nvSpPr>
          <p:spPr>
            <a:xfrm>
              <a:off x="9475368"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711" name="Rectangle 1710">
              <a:extLst>
                <a:ext uri="{FF2B5EF4-FFF2-40B4-BE49-F238E27FC236}">
                  <a16:creationId xmlns:a16="http://schemas.microsoft.com/office/drawing/2014/main" id="{6F784B83-D07A-F141-99AC-3AF1E23764EA}"/>
                </a:ext>
              </a:extLst>
            </p:cNvPr>
            <p:cNvSpPr/>
            <p:nvPr/>
          </p:nvSpPr>
          <p:spPr>
            <a:xfrm>
              <a:off x="9268175"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12" name="Rectangle 1711">
              <a:extLst>
                <a:ext uri="{FF2B5EF4-FFF2-40B4-BE49-F238E27FC236}">
                  <a16:creationId xmlns:a16="http://schemas.microsoft.com/office/drawing/2014/main" id="{24E8878E-9EF0-684C-97DF-61D43B31CFFC}"/>
                </a:ext>
              </a:extLst>
            </p:cNvPr>
            <p:cNvSpPr/>
            <p:nvPr/>
          </p:nvSpPr>
          <p:spPr>
            <a:xfrm>
              <a:off x="9059882"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13" name="Rectangle 1712">
              <a:extLst>
                <a:ext uri="{FF2B5EF4-FFF2-40B4-BE49-F238E27FC236}">
                  <a16:creationId xmlns:a16="http://schemas.microsoft.com/office/drawing/2014/main" id="{DF4CB02B-46A2-6948-9A81-A8D201757B94}"/>
                </a:ext>
              </a:extLst>
            </p:cNvPr>
            <p:cNvSpPr/>
            <p:nvPr/>
          </p:nvSpPr>
          <p:spPr>
            <a:xfrm>
              <a:off x="8857113"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14" name="Rectangle 1713">
              <a:extLst>
                <a:ext uri="{FF2B5EF4-FFF2-40B4-BE49-F238E27FC236}">
                  <a16:creationId xmlns:a16="http://schemas.microsoft.com/office/drawing/2014/main" id="{AC9847D8-340F-1D43-9A94-A5FF7726C5C3}"/>
                </a:ext>
              </a:extLst>
            </p:cNvPr>
            <p:cNvSpPr/>
            <p:nvPr/>
          </p:nvSpPr>
          <p:spPr>
            <a:xfrm>
              <a:off x="8650941"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15" name="Rectangle 1714">
              <a:extLst>
                <a:ext uri="{FF2B5EF4-FFF2-40B4-BE49-F238E27FC236}">
                  <a16:creationId xmlns:a16="http://schemas.microsoft.com/office/drawing/2014/main" id="{6E6F3EDD-9539-2A42-BC75-F84598036906}"/>
                </a:ext>
              </a:extLst>
            </p:cNvPr>
            <p:cNvSpPr/>
            <p:nvPr/>
          </p:nvSpPr>
          <p:spPr>
            <a:xfrm>
              <a:off x="10299961" y="428867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716" name="Rectangle 1715">
              <a:extLst>
                <a:ext uri="{FF2B5EF4-FFF2-40B4-BE49-F238E27FC236}">
                  <a16:creationId xmlns:a16="http://schemas.microsoft.com/office/drawing/2014/main" id="{D1331CF4-3D62-8F4A-BC8D-647971AE9966}"/>
                </a:ext>
              </a:extLst>
            </p:cNvPr>
            <p:cNvSpPr/>
            <p:nvPr/>
          </p:nvSpPr>
          <p:spPr>
            <a:xfrm>
              <a:off x="10092768"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17" name="Rectangle 1716">
              <a:extLst>
                <a:ext uri="{FF2B5EF4-FFF2-40B4-BE49-F238E27FC236}">
                  <a16:creationId xmlns:a16="http://schemas.microsoft.com/office/drawing/2014/main" id="{AB95ABA7-F013-7F47-943F-393A3E7C8826}"/>
                </a:ext>
              </a:extLst>
            </p:cNvPr>
            <p:cNvSpPr/>
            <p:nvPr/>
          </p:nvSpPr>
          <p:spPr>
            <a:xfrm>
              <a:off x="9884475" y="428954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18" name="Rectangle 1717">
              <a:extLst>
                <a:ext uri="{FF2B5EF4-FFF2-40B4-BE49-F238E27FC236}">
                  <a16:creationId xmlns:a16="http://schemas.microsoft.com/office/drawing/2014/main" id="{4898E2D2-5048-7743-BAFB-CF2DE49B8B6D}"/>
                </a:ext>
              </a:extLst>
            </p:cNvPr>
            <p:cNvSpPr/>
            <p:nvPr/>
          </p:nvSpPr>
          <p:spPr>
            <a:xfrm>
              <a:off x="9681706"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19" name="Rectangle 1718">
              <a:extLst>
                <a:ext uri="{FF2B5EF4-FFF2-40B4-BE49-F238E27FC236}">
                  <a16:creationId xmlns:a16="http://schemas.microsoft.com/office/drawing/2014/main" id="{70DA7169-D840-5E49-8D75-B32D15DDEF4F}"/>
                </a:ext>
              </a:extLst>
            </p:cNvPr>
            <p:cNvSpPr/>
            <p:nvPr/>
          </p:nvSpPr>
          <p:spPr>
            <a:xfrm>
              <a:off x="10505141" y="428867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nvGrpSpPr>
            <p:cNvPr id="4" name="Group 3">
              <a:extLst>
                <a:ext uri="{FF2B5EF4-FFF2-40B4-BE49-F238E27FC236}">
                  <a16:creationId xmlns:a16="http://schemas.microsoft.com/office/drawing/2014/main" id="{EA2B714E-7EA0-0848-B45D-23A96ADA6108}"/>
                </a:ext>
              </a:extLst>
            </p:cNvPr>
            <p:cNvGrpSpPr/>
            <p:nvPr/>
          </p:nvGrpSpPr>
          <p:grpSpPr>
            <a:xfrm>
              <a:off x="10708341" y="2182233"/>
              <a:ext cx="770015" cy="2263967"/>
              <a:chOff x="10708341" y="2182233"/>
              <a:chExt cx="770015" cy="2263967"/>
            </a:xfrm>
          </p:grpSpPr>
          <p:sp>
            <p:nvSpPr>
              <p:cNvPr id="1670" name="Rectangle 1669">
                <a:extLst>
                  <a:ext uri="{FF2B5EF4-FFF2-40B4-BE49-F238E27FC236}">
                    <a16:creationId xmlns:a16="http://schemas.microsoft.com/office/drawing/2014/main" id="{C3BD1B43-27E5-C547-BD5A-B88FC7E4FD5A}"/>
                  </a:ext>
                </a:extLst>
              </p:cNvPr>
              <p:cNvSpPr/>
              <p:nvPr/>
            </p:nvSpPr>
            <p:spPr>
              <a:xfrm>
                <a:off x="113255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71" name="Rectangle 1670">
                <a:extLst>
                  <a:ext uri="{FF2B5EF4-FFF2-40B4-BE49-F238E27FC236}">
                    <a16:creationId xmlns:a16="http://schemas.microsoft.com/office/drawing/2014/main" id="{AC0F016C-D0FD-DB4E-99C1-6F7988E8E156}"/>
                  </a:ext>
                </a:extLst>
              </p:cNvPr>
              <p:cNvSpPr/>
              <p:nvPr/>
            </p:nvSpPr>
            <p:spPr>
              <a:xfrm>
                <a:off x="111172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72" name="Rectangle 1671">
                <a:extLst>
                  <a:ext uri="{FF2B5EF4-FFF2-40B4-BE49-F238E27FC236}">
                    <a16:creationId xmlns:a16="http://schemas.microsoft.com/office/drawing/2014/main" id="{45881A9F-95BF-CB45-9316-44AFB61D83F6}"/>
                  </a:ext>
                </a:extLst>
              </p:cNvPr>
              <p:cNvSpPr/>
              <p:nvPr/>
            </p:nvSpPr>
            <p:spPr>
              <a:xfrm>
                <a:off x="109145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73" name="Rectangle 1672">
                <a:extLst>
                  <a:ext uri="{FF2B5EF4-FFF2-40B4-BE49-F238E27FC236}">
                    <a16:creationId xmlns:a16="http://schemas.microsoft.com/office/drawing/2014/main" id="{2EF2E5F9-5D67-7E4B-9186-A253B8AECA35}"/>
                  </a:ext>
                </a:extLst>
              </p:cNvPr>
              <p:cNvSpPr/>
              <p:nvPr/>
            </p:nvSpPr>
            <p:spPr>
              <a:xfrm>
                <a:off x="10708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74" name="Rectangle 1673">
                <a:extLst>
                  <a:ext uri="{FF2B5EF4-FFF2-40B4-BE49-F238E27FC236}">
                    <a16:creationId xmlns:a16="http://schemas.microsoft.com/office/drawing/2014/main" id="{A221D056-FF76-DC48-84FF-28EA0E44C51B}"/>
                  </a:ext>
                </a:extLst>
              </p:cNvPr>
              <p:cNvSpPr/>
              <p:nvPr/>
            </p:nvSpPr>
            <p:spPr>
              <a:xfrm>
                <a:off x="113255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75" name="Rectangle 1674">
                <a:extLst>
                  <a:ext uri="{FF2B5EF4-FFF2-40B4-BE49-F238E27FC236}">
                    <a16:creationId xmlns:a16="http://schemas.microsoft.com/office/drawing/2014/main" id="{EFEDCC54-E5A6-D644-9007-C4D50403D03D}"/>
                  </a:ext>
                </a:extLst>
              </p:cNvPr>
              <p:cNvSpPr/>
              <p:nvPr/>
            </p:nvSpPr>
            <p:spPr>
              <a:xfrm>
                <a:off x="113255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76" name="Rectangle 1675">
                <a:extLst>
                  <a:ext uri="{FF2B5EF4-FFF2-40B4-BE49-F238E27FC236}">
                    <a16:creationId xmlns:a16="http://schemas.microsoft.com/office/drawing/2014/main" id="{30FFAB6E-A5BE-BD4D-A3BE-9464AE2C7824}"/>
                  </a:ext>
                </a:extLst>
              </p:cNvPr>
              <p:cNvSpPr/>
              <p:nvPr/>
            </p:nvSpPr>
            <p:spPr>
              <a:xfrm>
                <a:off x="113255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77" name="Rectangle 1676">
                <a:extLst>
                  <a:ext uri="{FF2B5EF4-FFF2-40B4-BE49-F238E27FC236}">
                    <a16:creationId xmlns:a16="http://schemas.microsoft.com/office/drawing/2014/main" id="{D1318D3B-0087-BD44-9B0E-0DEA188229A2}"/>
                  </a:ext>
                </a:extLst>
              </p:cNvPr>
              <p:cNvSpPr/>
              <p:nvPr/>
            </p:nvSpPr>
            <p:spPr>
              <a:xfrm>
                <a:off x="111172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78" name="Rectangle 1677">
                <a:extLst>
                  <a:ext uri="{FF2B5EF4-FFF2-40B4-BE49-F238E27FC236}">
                    <a16:creationId xmlns:a16="http://schemas.microsoft.com/office/drawing/2014/main" id="{3F42D5AF-94D7-DC40-8710-7C681D4CDB5E}"/>
                  </a:ext>
                </a:extLst>
              </p:cNvPr>
              <p:cNvSpPr/>
              <p:nvPr/>
            </p:nvSpPr>
            <p:spPr>
              <a:xfrm>
                <a:off x="111172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79" name="Rectangle 1678">
                <a:extLst>
                  <a:ext uri="{FF2B5EF4-FFF2-40B4-BE49-F238E27FC236}">
                    <a16:creationId xmlns:a16="http://schemas.microsoft.com/office/drawing/2014/main" id="{96B670D1-4409-AE46-8D30-B83194F3B9D0}"/>
                  </a:ext>
                </a:extLst>
              </p:cNvPr>
              <p:cNvSpPr/>
              <p:nvPr/>
            </p:nvSpPr>
            <p:spPr>
              <a:xfrm>
                <a:off x="109145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80" name="Rectangle 1679">
                <a:extLst>
                  <a:ext uri="{FF2B5EF4-FFF2-40B4-BE49-F238E27FC236}">
                    <a16:creationId xmlns:a16="http://schemas.microsoft.com/office/drawing/2014/main" id="{268BB378-B056-7B40-9642-693C5F31DCD9}"/>
                  </a:ext>
                </a:extLst>
              </p:cNvPr>
              <p:cNvSpPr/>
              <p:nvPr/>
            </p:nvSpPr>
            <p:spPr>
              <a:xfrm>
                <a:off x="107083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81" name="Rectangle 1680">
                <a:extLst>
                  <a:ext uri="{FF2B5EF4-FFF2-40B4-BE49-F238E27FC236}">
                    <a16:creationId xmlns:a16="http://schemas.microsoft.com/office/drawing/2014/main" id="{91D75E6E-110F-F34D-9910-42AE3BA69971}"/>
                  </a:ext>
                </a:extLst>
              </p:cNvPr>
              <p:cNvSpPr/>
              <p:nvPr/>
            </p:nvSpPr>
            <p:spPr>
              <a:xfrm>
                <a:off x="113255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82" name="Rectangle 1681">
                <a:extLst>
                  <a:ext uri="{FF2B5EF4-FFF2-40B4-BE49-F238E27FC236}">
                    <a16:creationId xmlns:a16="http://schemas.microsoft.com/office/drawing/2014/main" id="{0B9BACDF-1072-A446-B3D5-EAF05209BC52}"/>
                  </a:ext>
                </a:extLst>
              </p:cNvPr>
              <p:cNvSpPr/>
              <p:nvPr/>
            </p:nvSpPr>
            <p:spPr>
              <a:xfrm>
                <a:off x="111172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83" name="Rectangle 1682">
                <a:extLst>
                  <a:ext uri="{FF2B5EF4-FFF2-40B4-BE49-F238E27FC236}">
                    <a16:creationId xmlns:a16="http://schemas.microsoft.com/office/drawing/2014/main" id="{C19C07A8-8193-F14D-8495-4B7B74971785}"/>
                  </a:ext>
                </a:extLst>
              </p:cNvPr>
              <p:cNvSpPr/>
              <p:nvPr/>
            </p:nvSpPr>
            <p:spPr>
              <a:xfrm>
                <a:off x="109145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84" name="Rectangle 1683">
                <a:extLst>
                  <a:ext uri="{FF2B5EF4-FFF2-40B4-BE49-F238E27FC236}">
                    <a16:creationId xmlns:a16="http://schemas.microsoft.com/office/drawing/2014/main" id="{35E09062-36B3-4C4E-A5FA-E0256DDE6C95}"/>
                  </a:ext>
                </a:extLst>
              </p:cNvPr>
              <p:cNvSpPr/>
              <p:nvPr/>
            </p:nvSpPr>
            <p:spPr>
              <a:xfrm>
                <a:off x="10708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85" name="Rectangle 1684">
                <a:extLst>
                  <a:ext uri="{FF2B5EF4-FFF2-40B4-BE49-F238E27FC236}">
                    <a16:creationId xmlns:a16="http://schemas.microsoft.com/office/drawing/2014/main" id="{54CB3FCF-DD15-C34B-B28C-FBBABBC3F99F}"/>
                  </a:ext>
                </a:extLst>
              </p:cNvPr>
              <p:cNvSpPr/>
              <p:nvPr/>
            </p:nvSpPr>
            <p:spPr>
              <a:xfrm>
                <a:off x="111172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86" name="Rectangle 1685">
                <a:extLst>
                  <a:ext uri="{FF2B5EF4-FFF2-40B4-BE49-F238E27FC236}">
                    <a16:creationId xmlns:a16="http://schemas.microsoft.com/office/drawing/2014/main" id="{19759820-F349-414B-87AD-9E2E9E4D1B66}"/>
                  </a:ext>
                </a:extLst>
              </p:cNvPr>
              <p:cNvSpPr/>
              <p:nvPr/>
            </p:nvSpPr>
            <p:spPr>
              <a:xfrm>
                <a:off x="109145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87" name="Rectangle 1686">
                <a:extLst>
                  <a:ext uri="{FF2B5EF4-FFF2-40B4-BE49-F238E27FC236}">
                    <a16:creationId xmlns:a16="http://schemas.microsoft.com/office/drawing/2014/main" id="{FF936B83-7FA8-EB41-88D5-0025A80683B8}"/>
                  </a:ext>
                </a:extLst>
              </p:cNvPr>
              <p:cNvSpPr/>
              <p:nvPr/>
            </p:nvSpPr>
            <p:spPr>
              <a:xfrm>
                <a:off x="10708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88" name="Rectangle 1687">
                <a:extLst>
                  <a:ext uri="{FF2B5EF4-FFF2-40B4-BE49-F238E27FC236}">
                    <a16:creationId xmlns:a16="http://schemas.microsoft.com/office/drawing/2014/main" id="{74FAD91D-59C2-D546-AD78-758548A21BDD}"/>
                  </a:ext>
                </a:extLst>
              </p:cNvPr>
              <p:cNvSpPr/>
              <p:nvPr/>
            </p:nvSpPr>
            <p:spPr>
              <a:xfrm>
                <a:off x="109145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89" name="Rectangle 1688">
                <a:extLst>
                  <a:ext uri="{FF2B5EF4-FFF2-40B4-BE49-F238E27FC236}">
                    <a16:creationId xmlns:a16="http://schemas.microsoft.com/office/drawing/2014/main" id="{9266A908-DDF5-4A40-B6F5-B5E61121B007}"/>
                  </a:ext>
                </a:extLst>
              </p:cNvPr>
              <p:cNvSpPr/>
              <p:nvPr/>
            </p:nvSpPr>
            <p:spPr>
              <a:xfrm>
                <a:off x="107083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90" name="Rectangle 1689">
                <a:extLst>
                  <a:ext uri="{FF2B5EF4-FFF2-40B4-BE49-F238E27FC236}">
                    <a16:creationId xmlns:a16="http://schemas.microsoft.com/office/drawing/2014/main" id="{C911D40B-5D7B-584E-9582-A39A84DD3C81}"/>
                  </a:ext>
                </a:extLst>
              </p:cNvPr>
              <p:cNvSpPr/>
              <p:nvPr/>
            </p:nvSpPr>
            <p:spPr>
              <a:xfrm>
                <a:off x="113255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91" name="Rectangle 1690">
                <a:extLst>
                  <a:ext uri="{FF2B5EF4-FFF2-40B4-BE49-F238E27FC236}">
                    <a16:creationId xmlns:a16="http://schemas.microsoft.com/office/drawing/2014/main" id="{88D1DF60-F6D7-7F4A-979E-5B18D0D91A0D}"/>
                  </a:ext>
                </a:extLst>
              </p:cNvPr>
              <p:cNvSpPr/>
              <p:nvPr/>
            </p:nvSpPr>
            <p:spPr>
              <a:xfrm>
                <a:off x="111172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92" name="Rectangle 1691">
                <a:extLst>
                  <a:ext uri="{FF2B5EF4-FFF2-40B4-BE49-F238E27FC236}">
                    <a16:creationId xmlns:a16="http://schemas.microsoft.com/office/drawing/2014/main" id="{19D5DBE8-C1BE-B441-8817-ABA5CBE5B850}"/>
                  </a:ext>
                </a:extLst>
              </p:cNvPr>
              <p:cNvSpPr/>
              <p:nvPr/>
            </p:nvSpPr>
            <p:spPr>
              <a:xfrm>
                <a:off x="109145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93" name="Rectangle 1692">
                <a:extLst>
                  <a:ext uri="{FF2B5EF4-FFF2-40B4-BE49-F238E27FC236}">
                    <a16:creationId xmlns:a16="http://schemas.microsoft.com/office/drawing/2014/main" id="{640F2CAD-F982-2945-B92D-1BE750DDD966}"/>
                  </a:ext>
                </a:extLst>
              </p:cNvPr>
              <p:cNvSpPr/>
              <p:nvPr/>
            </p:nvSpPr>
            <p:spPr>
              <a:xfrm>
                <a:off x="10708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94" name="Rectangle 1693">
                <a:extLst>
                  <a:ext uri="{FF2B5EF4-FFF2-40B4-BE49-F238E27FC236}">
                    <a16:creationId xmlns:a16="http://schemas.microsoft.com/office/drawing/2014/main" id="{5A7037B3-AD5A-9D47-9A97-5AD4603274C2}"/>
                  </a:ext>
                </a:extLst>
              </p:cNvPr>
              <p:cNvSpPr/>
              <p:nvPr/>
            </p:nvSpPr>
            <p:spPr>
              <a:xfrm>
                <a:off x="113255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95" name="Rectangle 1694">
                <a:extLst>
                  <a:ext uri="{FF2B5EF4-FFF2-40B4-BE49-F238E27FC236}">
                    <a16:creationId xmlns:a16="http://schemas.microsoft.com/office/drawing/2014/main" id="{4B46CB72-7801-8745-A842-18BB8A4926E6}"/>
                  </a:ext>
                </a:extLst>
              </p:cNvPr>
              <p:cNvSpPr/>
              <p:nvPr/>
            </p:nvSpPr>
            <p:spPr>
              <a:xfrm>
                <a:off x="113255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696" name="Rectangle 1695">
                <a:extLst>
                  <a:ext uri="{FF2B5EF4-FFF2-40B4-BE49-F238E27FC236}">
                    <a16:creationId xmlns:a16="http://schemas.microsoft.com/office/drawing/2014/main" id="{9F51B56B-CCAD-0641-813E-AEBA918D3C33}"/>
                  </a:ext>
                </a:extLst>
              </p:cNvPr>
              <p:cNvSpPr/>
              <p:nvPr/>
            </p:nvSpPr>
            <p:spPr>
              <a:xfrm>
                <a:off x="111172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97" name="Rectangle 1696">
                <a:extLst>
                  <a:ext uri="{FF2B5EF4-FFF2-40B4-BE49-F238E27FC236}">
                    <a16:creationId xmlns:a16="http://schemas.microsoft.com/office/drawing/2014/main" id="{51D9A8C0-4DF1-7249-93FB-DDFD31968747}"/>
                  </a:ext>
                </a:extLst>
              </p:cNvPr>
              <p:cNvSpPr/>
              <p:nvPr/>
            </p:nvSpPr>
            <p:spPr>
              <a:xfrm>
                <a:off x="113255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98" name="Rectangle 1697">
                <a:extLst>
                  <a:ext uri="{FF2B5EF4-FFF2-40B4-BE49-F238E27FC236}">
                    <a16:creationId xmlns:a16="http://schemas.microsoft.com/office/drawing/2014/main" id="{A19DFD0B-635E-5743-95D2-505D1CF21249}"/>
                  </a:ext>
                </a:extLst>
              </p:cNvPr>
              <p:cNvSpPr/>
              <p:nvPr/>
            </p:nvSpPr>
            <p:spPr>
              <a:xfrm>
                <a:off x="111172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699" name="Rectangle 1698">
                <a:extLst>
                  <a:ext uri="{FF2B5EF4-FFF2-40B4-BE49-F238E27FC236}">
                    <a16:creationId xmlns:a16="http://schemas.microsoft.com/office/drawing/2014/main" id="{E961ABA3-92A2-5146-B087-41C635CCBD11}"/>
                  </a:ext>
                </a:extLst>
              </p:cNvPr>
              <p:cNvSpPr/>
              <p:nvPr/>
            </p:nvSpPr>
            <p:spPr>
              <a:xfrm>
                <a:off x="109145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00" name="Rectangle 1699">
                <a:extLst>
                  <a:ext uri="{FF2B5EF4-FFF2-40B4-BE49-F238E27FC236}">
                    <a16:creationId xmlns:a16="http://schemas.microsoft.com/office/drawing/2014/main" id="{0CB9A9FF-59F1-9C40-809E-1F39EFCB7F0A}"/>
                  </a:ext>
                </a:extLst>
              </p:cNvPr>
              <p:cNvSpPr/>
              <p:nvPr/>
            </p:nvSpPr>
            <p:spPr>
              <a:xfrm>
                <a:off x="10708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01" name="Rectangle 1700">
                <a:extLst>
                  <a:ext uri="{FF2B5EF4-FFF2-40B4-BE49-F238E27FC236}">
                    <a16:creationId xmlns:a16="http://schemas.microsoft.com/office/drawing/2014/main" id="{92AE3EF1-DBB5-4C4D-9EF8-996E8CDB8551}"/>
                  </a:ext>
                </a:extLst>
              </p:cNvPr>
              <p:cNvSpPr/>
              <p:nvPr/>
            </p:nvSpPr>
            <p:spPr>
              <a:xfrm>
                <a:off x="111172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02" name="Rectangle 1701">
                <a:extLst>
                  <a:ext uri="{FF2B5EF4-FFF2-40B4-BE49-F238E27FC236}">
                    <a16:creationId xmlns:a16="http://schemas.microsoft.com/office/drawing/2014/main" id="{5CAC76CF-DFFD-7341-B323-C2672CA3CD3A}"/>
                  </a:ext>
                </a:extLst>
              </p:cNvPr>
              <p:cNvSpPr/>
              <p:nvPr/>
            </p:nvSpPr>
            <p:spPr>
              <a:xfrm>
                <a:off x="109145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03" name="Rectangle 1702">
                <a:extLst>
                  <a:ext uri="{FF2B5EF4-FFF2-40B4-BE49-F238E27FC236}">
                    <a16:creationId xmlns:a16="http://schemas.microsoft.com/office/drawing/2014/main" id="{A7854C9D-BD5D-B548-8CBE-8D98154474C4}"/>
                  </a:ext>
                </a:extLst>
              </p:cNvPr>
              <p:cNvSpPr/>
              <p:nvPr/>
            </p:nvSpPr>
            <p:spPr>
              <a:xfrm>
                <a:off x="10708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04" name="Rectangle 1703">
                <a:extLst>
                  <a:ext uri="{FF2B5EF4-FFF2-40B4-BE49-F238E27FC236}">
                    <a16:creationId xmlns:a16="http://schemas.microsoft.com/office/drawing/2014/main" id="{5108143D-CE09-C246-81C7-63C604BA8824}"/>
                  </a:ext>
                </a:extLst>
              </p:cNvPr>
              <p:cNvSpPr/>
              <p:nvPr/>
            </p:nvSpPr>
            <p:spPr>
              <a:xfrm>
                <a:off x="109145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05" name="Rectangle 1704">
                <a:extLst>
                  <a:ext uri="{FF2B5EF4-FFF2-40B4-BE49-F238E27FC236}">
                    <a16:creationId xmlns:a16="http://schemas.microsoft.com/office/drawing/2014/main" id="{23AC1067-3C2F-084E-B22D-07457A89245E}"/>
                  </a:ext>
                </a:extLst>
              </p:cNvPr>
              <p:cNvSpPr/>
              <p:nvPr/>
            </p:nvSpPr>
            <p:spPr>
              <a:xfrm>
                <a:off x="107083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06" name="Rectangle 1705">
                <a:extLst>
                  <a:ext uri="{FF2B5EF4-FFF2-40B4-BE49-F238E27FC236}">
                    <a16:creationId xmlns:a16="http://schemas.microsoft.com/office/drawing/2014/main" id="{61E26DE6-C681-564D-B41D-7CB5786BF5C1}"/>
                  </a:ext>
                </a:extLst>
              </p:cNvPr>
              <p:cNvSpPr/>
              <p:nvPr/>
            </p:nvSpPr>
            <p:spPr>
              <a:xfrm>
                <a:off x="113255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07" name="Rectangle 1706">
                <a:extLst>
                  <a:ext uri="{FF2B5EF4-FFF2-40B4-BE49-F238E27FC236}">
                    <a16:creationId xmlns:a16="http://schemas.microsoft.com/office/drawing/2014/main" id="{22226C79-CF04-5D42-B53D-CF1FBCA69B5D}"/>
                  </a:ext>
                </a:extLst>
              </p:cNvPr>
              <p:cNvSpPr/>
              <p:nvPr/>
            </p:nvSpPr>
            <p:spPr>
              <a:xfrm>
                <a:off x="111172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08" name="Rectangle 1707">
                <a:extLst>
                  <a:ext uri="{FF2B5EF4-FFF2-40B4-BE49-F238E27FC236}">
                    <a16:creationId xmlns:a16="http://schemas.microsoft.com/office/drawing/2014/main" id="{E6EC57BB-139A-1E48-AFCA-E8DDB6644586}"/>
                  </a:ext>
                </a:extLst>
              </p:cNvPr>
              <p:cNvSpPr/>
              <p:nvPr/>
            </p:nvSpPr>
            <p:spPr>
              <a:xfrm>
                <a:off x="109145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09" name="Rectangle 1708">
                <a:extLst>
                  <a:ext uri="{FF2B5EF4-FFF2-40B4-BE49-F238E27FC236}">
                    <a16:creationId xmlns:a16="http://schemas.microsoft.com/office/drawing/2014/main" id="{DA6AF7E8-2F95-FF46-A790-6D0E6BFA7EC1}"/>
                  </a:ext>
                </a:extLst>
              </p:cNvPr>
              <p:cNvSpPr/>
              <p:nvPr/>
            </p:nvSpPr>
            <p:spPr>
              <a:xfrm>
                <a:off x="107083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20" name="Rectangle 1719">
                <a:extLst>
                  <a:ext uri="{FF2B5EF4-FFF2-40B4-BE49-F238E27FC236}">
                    <a16:creationId xmlns:a16="http://schemas.microsoft.com/office/drawing/2014/main" id="{97B6815C-8301-B643-A0B0-4C471987B132}"/>
                  </a:ext>
                </a:extLst>
              </p:cNvPr>
              <p:cNvSpPr/>
              <p:nvPr/>
            </p:nvSpPr>
            <p:spPr>
              <a:xfrm>
                <a:off x="11117282"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21" name="Rectangle 1720">
                <a:extLst>
                  <a:ext uri="{FF2B5EF4-FFF2-40B4-BE49-F238E27FC236}">
                    <a16:creationId xmlns:a16="http://schemas.microsoft.com/office/drawing/2014/main" id="{0D1F12C9-0C90-D94B-AE3F-F3712772FDBF}"/>
                  </a:ext>
                </a:extLst>
              </p:cNvPr>
              <p:cNvSpPr/>
              <p:nvPr/>
            </p:nvSpPr>
            <p:spPr>
              <a:xfrm>
                <a:off x="10914513"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22" name="Rectangle 1721">
                <a:extLst>
                  <a:ext uri="{FF2B5EF4-FFF2-40B4-BE49-F238E27FC236}">
                    <a16:creationId xmlns:a16="http://schemas.microsoft.com/office/drawing/2014/main" id="{4BA48366-455C-924B-B7E6-EC6DB8E436ED}"/>
                  </a:ext>
                </a:extLst>
              </p:cNvPr>
              <p:cNvSpPr/>
              <p:nvPr/>
            </p:nvSpPr>
            <p:spPr>
              <a:xfrm>
                <a:off x="10708341"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23" name="Rectangle 1722">
                <a:extLst>
                  <a:ext uri="{FF2B5EF4-FFF2-40B4-BE49-F238E27FC236}">
                    <a16:creationId xmlns:a16="http://schemas.microsoft.com/office/drawing/2014/main" id="{0EB3A729-930A-A847-AAC3-EC4F7459F5BF}"/>
                  </a:ext>
                </a:extLst>
              </p:cNvPr>
              <p:cNvSpPr/>
              <p:nvPr/>
            </p:nvSpPr>
            <p:spPr>
              <a:xfrm>
                <a:off x="11325575"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grpSp>
          <p:nvGrpSpPr>
            <p:cNvPr id="1724" name="Group 1723">
              <a:extLst>
                <a:ext uri="{FF2B5EF4-FFF2-40B4-BE49-F238E27FC236}">
                  <a16:creationId xmlns:a16="http://schemas.microsoft.com/office/drawing/2014/main" id="{EFB6E803-3A10-DE4E-B95E-1941DF8D96DF}"/>
                </a:ext>
              </a:extLst>
            </p:cNvPr>
            <p:cNvGrpSpPr/>
            <p:nvPr/>
          </p:nvGrpSpPr>
          <p:grpSpPr>
            <a:xfrm>
              <a:off x="11533094" y="2182233"/>
              <a:ext cx="770015" cy="2263967"/>
              <a:chOff x="10708341" y="2182233"/>
              <a:chExt cx="770015" cy="2263967"/>
            </a:xfrm>
          </p:grpSpPr>
          <p:sp>
            <p:nvSpPr>
              <p:cNvPr id="1725" name="Rectangle 1724">
                <a:extLst>
                  <a:ext uri="{FF2B5EF4-FFF2-40B4-BE49-F238E27FC236}">
                    <a16:creationId xmlns:a16="http://schemas.microsoft.com/office/drawing/2014/main" id="{A3E9325F-E7E6-EA42-B26C-ABFA7E9E46A0}"/>
                  </a:ext>
                </a:extLst>
              </p:cNvPr>
              <p:cNvSpPr/>
              <p:nvPr/>
            </p:nvSpPr>
            <p:spPr>
              <a:xfrm>
                <a:off x="11325575"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26" name="Rectangle 1725">
                <a:extLst>
                  <a:ext uri="{FF2B5EF4-FFF2-40B4-BE49-F238E27FC236}">
                    <a16:creationId xmlns:a16="http://schemas.microsoft.com/office/drawing/2014/main" id="{D1456156-10EC-6C47-A05F-FC48373372D3}"/>
                  </a:ext>
                </a:extLst>
              </p:cNvPr>
              <p:cNvSpPr/>
              <p:nvPr/>
            </p:nvSpPr>
            <p:spPr>
              <a:xfrm>
                <a:off x="11117282"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27" name="Rectangle 1726">
                <a:extLst>
                  <a:ext uri="{FF2B5EF4-FFF2-40B4-BE49-F238E27FC236}">
                    <a16:creationId xmlns:a16="http://schemas.microsoft.com/office/drawing/2014/main" id="{8713A40A-11E4-E94F-9186-D1D9943EB04D}"/>
                  </a:ext>
                </a:extLst>
              </p:cNvPr>
              <p:cNvSpPr/>
              <p:nvPr/>
            </p:nvSpPr>
            <p:spPr>
              <a:xfrm>
                <a:off x="10914513" y="322941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728" name="Rectangle 1727">
                <a:extLst>
                  <a:ext uri="{FF2B5EF4-FFF2-40B4-BE49-F238E27FC236}">
                    <a16:creationId xmlns:a16="http://schemas.microsoft.com/office/drawing/2014/main" id="{D1D0DA02-77BB-0547-9DCA-790F8740751F}"/>
                  </a:ext>
                </a:extLst>
              </p:cNvPr>
              <p:cNvSpPr/>
              <p:nvPr/>
            </p:nvSpPr>
            <p:spPr>
              <a:xfrm>
                <a:off x="10708341" y="322941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29" name="Rectangle 1728">
                <a:extLst>
                  <a:ext uri="{FF2B5EF4-FFF2-40B4-BE49-F238E27FC236}">
                    <a16:creationId xmlns:a16="http://schemas.microsoft.com/office/drawing/2014/main" id="{ACC6C96F-A20D-BD49-9F0B-79AE8B0984AF}"/>
                  </a:ext>
                </a:extLst>
              </p:cNvPr>
              <p:cNvSpPr/>
              <p:nvPr/>
            </p:nvSpPr>
            <p:spPr>
              <a:xfrm>
                <a:off x="11325575" y="407900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30" name="Rectangle 1729">
                <a:extLst>
                  <a:ext uri="{FF2B5EF4-FFF2-40B4-BE49-F238E27FC236}">
                    <a16:creationId xmlns:a16="http://schemas.microsoft.com/office/drawing/2014/main" id="{44A4C7E4-4CEB-E146-96D5-158579BFC591}"/>
                  </a:ext>
                </a:extLst>
              </p:cNvPr>
              <p:cNvSpPr/>
              <p:nvPr/>
            </p:nvSpPr>
            <p:spPr>
              <a:xfrm>
                <a:off x="11325575"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31" name="Rectangle 1730">
                <a:extLst>
                  <a:ext uri="{FF2B5EF4-FFF2-40B4-BE49-F238E27FC236}">
                    <a16:creationId xmlns:a16="http://schemas.microsoft.com/office/drawing/2014/main" id="{DE844DAA-FD22-C147-B3C2-14FE460187DC}"/>
                  </a:ext>
                </a:extLst>
              </p:cNvPr>
              <p:cNvSpPr/>
              <p:nvPr/>
            </p:nvSpPr>
            <p:spPr>
              <a:xfrm>
                <a:off x="11325575"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732" name="Rectangle 1731">
                <a:extLst>
                  <a:ext uri="{FF2B5EF4-FFF2-40B4-BE49-F238E27FC236}">
                    <a16:creationId xmlns:a16="http://schemas.microsoft.com/office/drawing/2014/main" id="{2F07A4CC-80BA-1E4B-AB3F-5830CC1ACEC6}"/>
                  </a:ext>
                </a:extLst>
              </p:cNvPr>
              <p:cNvSpPr/>
              <p:nvPr/>
            </p:nvSpPr>
            <p:spPr>
              <a:xfrm>
                <a:off x="11117282" y="386787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33" name="Rectangle 1732">
                <a:extLst>
                  <a:ext uri="{FF2B5EF4-FFF2-40B4-BE49-F238E27FC236}">
                    <a16:creationId xmlns:a16="http://schemas.microsoft.com/office/drawing/2014/main" id="{A64ACD3B-6C0F-BF46-9680-3F9E36377F6B}"/>
                  </a:ext>
                </a:extLst>
              </p:cNvPr>
              <p:cNvSpPr/>
              <p:nvPr/>
            </p:nvSpPr>
            <p:spPr>
              <a:xfrm>
                <a:off x="11117282" y="407917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34" name="Rectangle 1733">
                <a:extLst>
                  <a:ext uri="{FF2B5EF4-FFF2-40B4-BE49-F238E27FC236}">
                    <a16:creationId xmlns:a16="http://schemas.microsoft.com/office/drawing/2014/main" id="{22B71564-8CBE-6640-B17D-E1C3538B6043}"/>
                  </a:ext>
                </a:extLst>
              </p:cNvPr>
              <p:cNvSpPr/>
              <p:nvPr/>
            </p:nvSpPr>
            <p:spPr>
              <a:xfrm>
                <a:off x="10914513" y="407870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735" name="Rectangle 1734">
                <a:extLst>
                  <a:ext uri="{FF2B5EF4-FFF2-40B4-BE49-F238E27FC236}">
                    <a16:creationId xmlns:a16="http://schemas.microsoft.com/office/drawing/2014/main" id="{952C42C3-EE19-2049-87D6-F74C2A8056E7}"/>
                  </a:ext>
                </a:extLst>
              </p:cNvPr>
              <p:cNvSpPr/>
              <p:nvPr/>
            </p:nvSpPr>
            <p:spPr>
              <a:xfrm>
                <a:off x="10708341" y="407870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36" name="Rectangle 1735">
                <a:extLst>
                  <a:ext uri="{FF2B5EF4-FFF2-40B4-BE49-F238E27FC236}">
                    <a16:creationId xmlns:a16="http://schemas.microsoft.com/office/drawing/2014/main" id="{EBA1E4AE-C848-7548-89FA-999F599836EB}"/>
                  </a:ext>
                </a:extLst>
              </p:cNvPr>
              <p:cNvSpPr/>
              <p:nvPr/>
            </p:nvSpPr>
            <p:spPr>
              <a:xfrm>
                <a:off x="11325575"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37" name="Rectangle 1736">
                <a:extLst>
                  <a:ext uri="{FF2B5EF4-FFF2-40B4-BE49-F238E27FC236}">
                    <a16:creationId xmlns:a16="http://schemas.microsoft.com/office/drawing/2014/main" id="{5CBA0346-4044-4C46-8724-63EF47B0F7BE}"/>
                  </a:ext>
                </a:extLst>
              </p:cNvPr>
              <p:cNvSpPr/>
              <p:nvPr/>
            </p:nvSpPr>
            <p:spPr>
              <a:xfrm>
                <a:off x="11117282"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38" name="Rectangle 1737">
                <a:extLst>
                  <a:ext uri="{FF2B5EF4-FFF2-40B4-BE49-F238E27FC236}">
                    <a16:creationId xmlns:a16="http://schemas.microsoft.com/office/drawing/2014/main" id="{C153E29B-0758-E744-9444-3A5D92C105D0}"/>
                  </a:ext>
                </a:extLst>
              </p:cNvPr>
              <p:cNvSpPr/>
              <p:nvPr/>
            </p:nvSpPr>
            <p:spPr>
              <a:xfrm>
                <a:off x="10914513" y="34392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39" name="Rectangle 1738">
                <a:extLst>
                  <a:ext uri="{FF2B5EF4-FFF2-40B4-BE49-F238E27FC236}">
                    <a16:creationId xmlns:a16="http://schemas.microsoft.com/office/drawing/2014/main" id="{D5D6665B-7959-0F4A-BD91-FE566D48854C}"/>
                  </a:ext>
                </a:extLst>
              </p:cNvPr>
              <p:cNvSpPr/>
              <p:nvPr/>
            </p:nvSpPr>
            <p:spPr>
              <a:xfrm>
                <a:off x="10708341" y="343926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40" name="Rectangle 1739">
                <a:extLst>
                  <a:ext uri="{FF2B5EF4-FFF2-40B4-BE49-F238E27FC236}">
                    <a16:creationId xmlns:a16="http://schemas.microsoft.com/office/drawing/2014/main" id="{4F4D6F6C-4410-7047-9191-6B2C6EE2710A}"/>
                  </a:ext>
                </a:extLst>
              </p:cNvPr>
              <p:cNvSpPr/>
              <p:nvPr/>
            </p:nvSpPr>
            <p:spPr>
              <a:xfrm>
                <a:off x="11117282"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41" name="Rectangle 1740">
                <a:extLst>
                  <a:ext uri="{FF2B5EF4-FFF2-40B4-BE49-F238E27FC236}">
                    <a16:creationId xmlns:a16="http://schemas.microsoft.com/office/drawing/2014/main" id="{DE9B92B1-0A01-CB4B-91CB-7A8EEC24F070}"/>
                  </a:ext>
                </a:extLst>
              </p:cNvPr>
              <p:cNvSpPr/>
              <p:nvPr/>
            </p:nvSpPr>
            <p:spPr>
              <a:xfrm>
                <a:off x="10914513" y="364925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42" name="Rectangle 1741">
                <a:extLst>
                  <a:ext uri="{FF2B5EF4-FFF2-40B4-BE49-F238E27FC236}">
                    <a16:creationId xmlns:a16="http://schemas.microsoft.com/office/drawing/2014/main" id="{86878E51-3CEC-E34E-AD06-C66AE6AD0BA5}"/>
                  </a:ext>
                </a:extLst>
              </p:cNvPr>
              <p:cNvSpPr/>
              <p:nvPr/>
            </p:nvSpPr>
            <p:spPr>
              <a:xfrm>
                <a:off x="10708341" y="36492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43" name="Rectangle 1742">
                <a:extLst>
                  <a:ext uri="{FF2B5EF4-FFF2-40B4-BE49-F238E27FC236}">
                    <a16:creationId xmlns:a16="http://schemas.microsoft.com/office/drawing/2014/main" id="{1DB5B250-CCE5-A249-B31C-F0A9A1AC00C1}"/>
                  </a:ext>
                </a:extLst>
              </p:cNvPr>
              <p:cNvSpPr/>
              <p:nvPr/>
            </p:nvSpPr>
            <p:spPr>
              <a:xfrm>
                <a:off x="10914513" y="386701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44" name="Rectangle 1743">
                <a:extLst>
                  <a:ext uri="{FF2B5EF4-FFF2-40B4-BE49-F238E27FC236}">
                    <a16:creationId xmlns:a16="http://schemas.microsoft.com/office/drawing/2014/main" id="{8C16A959-6210-2E49-8737-185358693F15}"/>
                  </a:ext>
                </a:extLst>
              </p:cNvPr>
              <p:cNvSpPr/>
              <p:nvPr/>
            </p:nvSpPr>
            <p:spPr>
              <a:xfrm>
                <a:off x="10708341" y="386701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45" name="Rectangle 1744">
                <a:extLst>
                  <a:ext uri="{FF2B5EF4-FFF2-40B4-BE49-F238E27FC236}">
                    <a16:creationId xmlns:a16="http://schemas.microsoft.com/office/drawing/2014/main" id="{03A42786-68A1-6C4B-A128-50B73A68BC16}"/>
                  </a:ext>
                </a:extLst>
              </p:cNvPr>
              <p:cNvSpPr/>
              <p:nvPr/>
            </p:nvSpPr>
            <p:spPr>
              <a:xfrm>
                <a:off x="11325575"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46" name="Rectangle 1745">
                <a:extLst>
                  <a:ext uri="{FF2B5EF4-FFF2-40B4-BE49-F238E27FC236}">
                    <a16:creationId xmlns:a16="http://schemas.microsoft.com/office/drawing/2014/main" id="{9B4B104A-C081-C844-8AB5-0D119A8E3770}"/>
                  </a:ext>
                </a:extLst>
              </p:cNvPr>
              <p:cNvSpPr/>
              <p:nvPr/>
            </p:nvSpPr>
            <p:spPr>
              <a:xfrm>
                <a:off x="11117282"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47" name="Rectangle 1746">
                <a:extLst>
                  <a:ext uri="{FF2B5EF4-FFF2-40B4-BE49-F238E27FC236}">
                    <a16:creationId xmlns:a16="http://schemas.microsoft.com/office/drawing/2014/main" id="{61BFDAE9-CB0B-8242-8717-4558F96C3692}"/>
                  </a:ext>
                </a:extLst>
              </p:cNvPr>
              <p:cNvSpPr/>
              <p:nvPr/>
            </p:nvSpPr>
            <p:spPr>
              <a:xfrm>
                <a:off x="10914513" y="23824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748" name="Rectangle 1747">
                <a:extLst>
                  <a:ext uri="{FF2B5EF4-FFF2-40B4-BE49-F238E27FC236}">
                    <a16:creationId xmlns:a16="http://schemas.microsoft.com/office/drawing/2014/main" id="{FFAB2076-7C1B-5A41-AEDD-8D1039CE496E}"/>
                  </a:ext>
                </a:extLst>
              </p:cNvPr>
              <p:cNvSpPr/>
              <p:nvPr/>
            </p:nvSpPr>
            <p:spPr>
              <a:xfrm>
                <a:off x="10708341" y="23824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49" name="Rectangle 1748">
                <a:extLst>
                  <a:ext uri="{FF2B5EF4-FFF2-40B4-BE49-F238E27FC236}">
                    <a16:creationId xmlns:a16="http://schemas.microsoft.com/office/drawing/2014/main" id="{3331EE28-2FCC-214E-BF32-62A7F185C9AA}"/>
                  </a:ext>
                </a:extLst>
              </p:cNvPr>
              <p:cNvSpPr/>
              <p:nvPr/>
            </p:nvSpPr>
            <p:spPr>
              <a:xfrm>
                <a:off x="11325575"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50" name="Rectangle 1749">
                <a:extLst>
                  <a:ext uri="{FF2B5EF4-FFF2-40B4-BE49-F238E27FC236}">
                    <a16:creationId xmlns:a16="http://schemas.microsoft.com/office/drawing/2014/main" id="{A8294E27-17AB-574B-87F3-6D1FDA4B1FED}"/>
                  </a:ext>
                </a:extLst>
              </p:cNvPr>
              <p:cNvSpPr/>
              <p:nvPr/>
            </p:nvSpPr>
            <p:spPr>
              <a:xfrm>
                <a:off x="11325575"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751" name="Rectangle 1750">
                <a:extLst>
                  <a:ext uri="{FF2B5EF4-FFF2-40B4-BE49-F238E27FC236}">
                    <a16:creationId xmlns:a16="http://schemas.microsoft.com/office/drawing/2014/main" id="{656374E5-C8B6-DE4E-A1F0-6B64DA211733}"/>
                  </a:ext>
                </a:extLst>
              </p:cNvPr>
              <p:cNvSpPr/>
              <p:nvPr/>
            </p:nvSpPr>
            <p:spPr>
              <a:xfrm>
                <a:off x="11117282" y="302089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52" name="Rectangle 1751">
                <a:extLst>
                  <a:ext uri="{FF2B5EF4-FFF2-40B4-BE49-F238E27FC236}">
                    <a16:creationId xmlns:a16="http://schemas.microsoft.com/office/drawing/2014/main" id="{FD282F77-7C4A-DC45-AFAB-8D984A613995}"/>
                  </a:ext>
                </a:extLst>
              </p:cNvPr>
              <p:cNvSpPr/>
              <p:nvPr/>
            </p:nvSpPr>
            <p:spPr>
              <a:xfrm>
                <a:off x="11325575"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53" name="Rectangle 1752">
                <a:extLst>
                  <a:ext uri="{FF2B5EF4-FFF2-40B4-BE49-F238E27FC236}">
                    <a16:creationId xmlns:a16="http://schemas.microsoft.com/office/drawing/2014/main" id="{C20F460F-B20F-9546-82C2-0581B5B2D372}"/>
                  </a:ext>
                </a:extLst>
              </p:cNvPr>
              <p:cNvSpPr/>
              <p:nvPr/>
            </p:nvSpPr>
            <p:spPr>
              <a:xfrm>
                <a:off x="11117282"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54" name="Rectangle 1753">
                <a:extLst>
                  <a:ext uri="{FF2B5EF4-FFF2-40B4-BE49-F238E27FC236}">
                    <a16:creationId xmlns:a16="http://schemas.microsoft.com/office/drawing/2014/main" id="{DC9C707B-58AE-8049-9681-3474D6C06957}"/>
                  </a:ext>
                </a:extLst>
              </p:cNvPr>
              <p:cNvSpPr/>
              <p:nvPr/>
            </p:nvSpPr>
            <p:spPr>
              <a:xfrm>
                <a:off x="10914513" y="25922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55" name="Rectangle 1754">
                <a:extLst>
                  <a:ext uri="{FF2B5EF4-FFF2-40B4-BE49-F238E27FC236}">
                    <a16:creationId xmlns:a16="http://schemas.microsoft.com/office/drawing/2014/main" id="{EB209FB0-B5C6-484A-8194-E37F23304C72}"/>
                  </a:ext>
                </a:extLst>
              </p:cNvPr>
              <p:cNvSpPr/>
              <p:nvPr/>
            </p:nvSpPr>
            <p:spPr>
              <a:xfrm>
                <a:off x="10708341" y="259228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56" name="Rectangle 1755">
                <a:extLst>
                  <a:ext uri="{FF2B5EF4-FFF2-40B4-BE49-F238E27FC236}">
                    <a16:creationId xmlns:a16="http://schemas.microsoft.com/office/drawing/2014/main" id="{032A4FFD-CF17-774B-8050-44C859BB42FF}"/>
                  </a:ext>
                </a:extLst>
              </p:cNvPr>
              <p:cNvSpPr/>
              <p:nvPr/>
            </p:nvSpPr>
            <p:spPr>
              <a:xfrm>
                <a:off x="11117282"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57" name="Rectangle 1756">
                <a:extLst>
                  <a:ext uri="{FF2B5EF4-FFF2-40B4-BE49-F238E27FC236}">
                    <a16:creationId xmlns:a16="http://schemas.microsoft.com/office/drawing/2014/main" id="{8E99C568-76AA-D64A-AF80-8D710D82BC25}"/>
                  </a:ext>
                </a:extLst>
              </p:cNvPr>
              <p:cNvSpPr/>
              <p:nvPr/>
            </p:nvSpPr>
            <p:spPr>
              <a:xfrm>
                <a:off x="10914513" y="2802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58" name="Rectangle 1757">
                <a:extLst>
                  <a:ext uri="{FF2B5EF4-FFF2-40B4-BE49-F238E27FC236}">
                    <a16:creationId xmlns:a16="http://schemas.microsoft.com/office/drawing/2014/main" id="{173FC924-5D12-0741-8F30-2E489177153D}"/>
                  </a:ext>
                </a:extLst>
              </p:cNvPr>
              <p:cNvSpPr/>
              <p:nvPr/>
            </p:nvSpPr>
            <p:spPr>
              <a:xfrm>
                <a:off x="10708341" y="2802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59" name="Rectangle 1758">
                <a:extLst>
                  <a:ext uri="{FF2B5EF4-FFF2-40B4-BE49-F238E27FC236}">
                    <a16:creationId xmlns:a16="http://schemas.microsoft.com/office/drawing/2014/main" id="{22BCE0B7-F170-9C44-B818-0A7DF3FD35BA}"/>
                  </a:ext>
                </a:extLst>
              </p:cNvPr>
              <p:cNvSpPr/>
              <p:nvPr/>
            </p:nvSpPr>
            <p:spPr>
              <a:xfrm>
                <a:off x="10914513" y="302002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60" name="Rectangle 1759">
                <a:extLst>
                  <a:ext uri="{FF2B5EF4-FFF2-40B4-BE49-F238E27FC236}">
                    <a16:creationId xmlns:a16="http://schemas.microsoft.com/office/drawing/2014/main" id="{3C7E23C0-F0D8-7F46-AF21-76406A0A6B09}"/>
                  </a:ext>
                </a:extLst>
              </p:cNvPr>
              <p:cNvSpPr/>
              <p:nvPr/>
            </p:nvSpPr>
            <p:spPr>
              <a:xfrm>
                <a:off x="10708341" y="30200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61" name="Rectangle 1760">
                <a:extLst>
                  <a:ext uri="{FF2B5EF4-FFF2-40B4-BE49-F238E27FC236}">
                    <a16:creationId xmlns:a16="http://schemas.microsoft.com/office/drawing/2014/main" id="{C7926128-E264-6844-B991-A39524FA9A98}"/>
                  </a:ext>
                </a:extLst>
              </p:cNvPr>
              <p:cNvSpPr/>
              <p:nvPr/>
            </p:nvSpPr>
            <p:spPr>
              <a:xfrm>
                <a:off x="11325575"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62" name="Rectangle 1761">
                <a:extLst>
                  <a:ext uri="{FF2B5EF4-FFF2-40B4-BE49-F238E27FC236}">
                    <a16:creationId xmlns:a16="http://schemas.microsoft.com/office/drawing/2014/main" id="{30FB9BCD-48F5-694C-8969-1210FC20CB83}"/>
                  </a:ext>
                </a:extLst>
              </p:cNvPr>
              <p:cNvSpPr/>
              <p:nvPr/>
            </p:nvSpPr>
            <p:spPr>
              <a:xfrm>
                <a:off x="11117282" y="218310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63" name="Rectangle 1762">
                <a:extLst>
                  <a:ext uri="{FF2B5EF4-FFF2-40B4-BE49-F238E27FC236}">
                    <a16:creationId xmlns:a16="http://schemas.microsoft.com/office/drawing/2014/main" id="{B7CA8A15-E14D-C643-83AE-E1431C11B17A}"/>
                  </a:ext>
                </a:extLst>
              </p:cNvPr>
              <p:cNvSpPr/>
              <p:nvPr/>
            </p:nvSpPr>
            <p:spPr>
              <a:xfrm>
                <a:off x="10914513" y="2182233"/>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64" name="Rectangle 1763">
                <a:extLst>
                  <a:ext uri="{FF2B5EF4-FFF2-40B4-BE49-F238E27FC236}">
                    <a16:creationId xmlns:a16="http://schemas.microsoft.com/office/drawing/2014/main" id="{59D8F3F7-EFAB-3340-AFAA-6A841B885613}"/>
                  </a:ext>
                </a:extLst>
              </p:cNvPr>
              <p:cNvSpPr/>
              <p:nvPr/>
            </p:nvSpPr>
            <p:spPr>
              <a:xfrm>
                <a:off x="10708341" y="2182233"/>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65" name="Rectangle 1764">
                <a:extLst>
                  <a:ext uri="{FF2B5EF4-FFF2-40B4-BE49-F238E27FC236}">
                    <a16:creationId xmlns:a16="http://schemas.microsoft.com/office/drawing/2014/main" id="{678A1690-06E2-EA46-89F1-9A9603C63E11}"/>
                  </a:ext>
                </a:extLst>
              </p:cNvPr>
              <p:cNvSpPr/>
              <p:nvPr/>
            </p:nvSpPr>
            <p:spPr>
              <a:xfrm>
                <a:off x="11117282" y="42934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66" name="Rectangle 1765">
                <a:extLst>
                  <a:ext uri="{FF2B5EF4-FFF2-40B4-BE49-F238E27FC236}">
                    <a16:creationId xmlns:a16="http://schemas.microsoft.com/office/drawing/2014/main" id="{1EC9B5BE-D9FF-7447-98D4-DD9B7CAB4D3E}"/>
                  </a:ext>
                </a:extLst>
              </p:cNvPr>
              <p:cNvSpPr/>
              <p:nvPr/>
            </p:nvSpPr>
            <p:spPr>
              <a:xfrm>
                <a:off x="10914513" y="429255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67" name="Rectangle 1766">
                <a:extLst>
                  <a:ext uri="{FF2B5EF4-FFF2-40B4-BE49-F238E27FC236}">
                    <a16:creationId xmlns:a16="http://schemas.microsoft.com/office/drawing/2014/main" id="{3E5956C5-178B-2048-80D0-03452E672E75}"/>
                  </a:ext>
                </a:extLst>
              </p:cNvPr>
              <p:cNvSpPr/>
              <p:nvPr/>
            </p:nvSpPr>
            <p:spPr>
              <a:xfrm>
                <a:off x="10708341" y="429255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768" name="Rectangle 1767">
                <a:extLst>
                  <a:ext uri="{FF2B5EF4-FFF2-40B4-BE49-F238E27FC236}">
                    <a16:creationId xmlns:a16="http://schemas.microsoft.com/office/drawing/2014/main" id="{123907DE-6658-2245-B39C-29E4ADE3EA34}"/>
                  </a:ext>
                </a:extLst>
              </p:cNvPr>
              <p:cNvSpPr/>
              <p:nvPr/>
            </p:nvSpPr>
            <p:spPr>
              <a:xfrm>
                <a:off x="11325575" y="429142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grpSp>
      <p:grpSp>
        <p:nvGrpSpPr>
          <p:cNvPr id="846" name="Group 845">
            <a:extLst>
              <a:ext uri="{FF2B5EF4-FFF2-40B4-BE49-F238E27FC236}">
                <a16:creationId xmlns:a16="http://schemas.microsoft.com/office/drawing/2014/main" id="{08D6A1DD-F38D-4B46-B77A-5E5B640D27FD}"/>
              </a:ext>
            </a:extLst>
          </p:cNvPr>
          <p:cNvGrpSpPr/>
          <p:nvPr/>
        </p:nvGrpSpPr>
        <p:grpSpPr>
          <a:xfrm>
            <a:off x="7763665" y="2297035"/>
            <a:ext cx="3034562" cy="2263932"/>
            <a:chOff x="7162800" y="1881788"/>
            <a:chExt cx="3034608" cy="2263967"/>
          </a:xfrm>
        </p:grpSpPr>
        <p:sp>
          <p:nvSpPr>
            <p:cNvPr id="847" name="Rectangle 846">
              <a:extLst>
                <a:ext uri="{FF2B5EF4-FFF2-40B4-BE49-F238E27FC236}">
                  <a16:creationId xmlns:a16="http://schemas.microsoft.com/office/drawing/2014/main" id="{DBF46812-DD9C-5F48-BCA6-A27B02B40543}"/>
                </a:ext>
              </a:extLst>
            </p:cNvPr>
            <p:cNvSpPr/>
            <p:nvPr/>
          </p:nvSpPr>
          <p:spPr>
            <a:xfrm>
              <a:off x="7987227"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48" name="Rectangle 847">
              <a:extLst>
                <a:ext uri="{FF2B5EF4-FFF2-40B4-BE49-F238E27FC236}">
                  <a16:creationId xmlns:a16="http://schemas.microsoft.com/office/drawing/2014/main" id="{1B4403E8-7C24-924E-95B1-18BE96063520}"/>
                </a:ext>
              </a:extLst>
            </p:cNvPr>
            <p:cNvSpPr/>
            <p:nvPr/>
          </p:nvSpPr>
          <p:spPr>
            <a:xfrm>
              <a:off x="7780034"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49" name="Rectangle 848">
              <a:extLst>
                <a:ext uri="{FF2B5EF4-FFF2-40B4-BE49-F238E27FC236}">
                  <a16:creationId xmlns:a16="http://schemas.microsoft.com/office/drawing/2014/main" id="{040EB6E8-DCEB-D34A-884C-1B1DC122273B}"/>
                </a:ext>
              </a:extLst>
            </p:cNvPr>
            <p:cNvSpPr/>
            <p:nvPr/>
          </p:nvSpPr>
          <p:spPr>
            <a:xfrm>
              <a:off x="7571741"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50" name="Rectangle 849">
              <a:extLst>
                <a:ext uri="{FF2B5EF4-FFF2-40B4-BE49-F238E27FC236}">
                  <a16:creationId xmlns:a16="http://schemas.microsoft.com/office/drawing/2014/main" id="{753067DF-28A3-E54A-ABA0-F95368EBDC95}"/>
                </a:ext>
              </a:extLst>
            </p:cNvPr>
            <p:cNvSpPr/>
            <p:nvPr/>
          </p:nvSpPr>
          <p:spPr>
            <a:xfrm>
              <a:off x="7368972"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51" name="Rectangle 850">
              <a:extLst>
                <a:ext uri="{FF2B5EF4-FFF2-40B4-BE49-F238E27FC236}">
                  <a16:creationId xmlns:a16="http://schemas.microsoft.com/office/drawing/2014/main" id="{ABF567C3-FE42-5043-8739-06B2AFDFFDF4}"/>
                </a:ext>
              </a:extLst>
            </p:cNvPr>
            <p:cNvSpPr/>
            <p:nvPr/>
          </p:nvSpPr>
          <p:spPr>
            <a:xfrm>
              <a:off x="7162800"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52" name="Rectangle 851">
              <a:extLst>
                <a:ext uri="{FF2B5EF4-FFF2-40B4-BE49-F238E27FC236}">
                  <a16:creationId xmlns:a16="http://schemas.microsoft.com/office/drawing/2014/main" id="{9C1E924D-F85E-8542-BF47-8D76CF0F913E}"/>
                </a:ext>
              </a:extLst>
            </p:cNvPr>
            <p:cNvSpPr/>
            <p:nvPr/>
          </p:nvSpPr>
          <p:spPr>
            <a:xfrm>
              <a:off x="7987227"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53" name="Rectangle 852">
              <a:extLst>
                <a:ext uri="{FF2B5EF4-FFF2-40B4-BE49-F238E27FC236}">
                  <a16:creationId xmlns:a16="http://schemas.microsoft.com/office/drawing/2014/main" id="{30A981A5-A881-5D47-A53B-F241DD13A9FD}"/>
                </a:ext>
              </a:extLst>
            </p:cNvPr>
            <p:cNvSpPr/>
            <p:nvPr/>
          </p:nvSpPr>
          <p:spPr>
            <a:xfrm>
              <a:off x="7987227"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54" name="Rectangle 853">
              <a:extLst>
                <a:ext uri="{FF2B5EF4-FFF2-40B4-BE49-F238E27FC236}">
                  <a16:creationId xmlns:a16="http://schemas.microsoft.com/office/drawing/2014/main" id="{C880D22B-7AC7-D741-BA28-81688F8559AA}"/>
                </a:ext>
              </a:extLst>
            </p:cNvPr>
            <p:cNvSpPr/>
            <p:nvPr/>
          </p:nvSpPr>
          <p:spPr>
            <a:xfrm>
              <a:off x="7987227"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55" name="Rectangle 854">
              <a:extLst>
                <a:ext uri="{FF2B5EF4-FFF2-40B4-BE49-F238E27FC236}">
                  <a16:creationId xmlns:a16="http://schemas.microsoft.com/office/drawing/2014/main" id="{152779B0-A2AE-B447-8896-DF89D534A952}"/>
                </a:ext>
              </a:extLst>
            </p:cNvPr>
            <p:cNvSpPr/>
            <p:nvPr/>
          </p:nvSpPr>
          <p:spPr>
            <a:xfrm>
              <a:off x="7780034"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56" name="Rectangle 855">
              <a:extLst>
                <a:ext uri="{FF2B5EF4-FFF2-40B4-BE49-F238E27FC236}">
                  <a16:creationId xmlns:a16="http://schemas.microsoft.com/office/drawing/2014/main" id="{B79F641D-A303-3244-8F1C-C0525F09C764}"/>
                </a:ext>
              </a:extLst>
            </p:cNvPr>
            <p:cNvSpPr/>
            <p:nvPr/>
          </p:nvSpPr>
          <p:spPr>
            <a:xfrm>
              <a:off x="7780034"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57" name="Rectangle 856">
              <a:extLst>
                <a:ext uri="{FF2B5EF4-FFF2-40B4-BE49-F238E27FC236}">
                  <a16:creationId xmlns:a16="http://schemas.microsoft.com/office/drawing/2014/main" id="{97D89D97-68A1-D842-9FBD-65F4C1F7530C}"/>
                </a:ext>
              </a:extLst>
            </p:cNvPr>
            <p:cNvSpPr/>
            <p:nvPr/>
          </p:nvSpPr>
          <p:spPr>
            <a:xfrm>
              <a:off x="7780034"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58" name="Rectangle 857">
              <a:extLst>
                <a:ext uri="{FF2B5EF4-FFF2-40B4-BE49-F238E27FC236}">
                  <a16:creationId xmlns:a16="http://schemas.microsoft.com/office/drawing/2014/main" id="{F4C636C2-DD21-C44A-9625-827A4355F12A}"/>
                </a:ext>
              </a:extLst>
            </p:cNvPr>
            <p:cNvSpPr/>
            <p:nvPr/>
          </p:nvSpPr>
          <p:spPr>
            <a:xfrm>
              <a:off x="7571741"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59" name="Rectangle 858">
              <a:extLst>
                <a:ext uri="{FF2B5EF4-FFF2-40B4-BE49-F238E27FC236}">
                  <a16:creationId xmlns:a16="http://schemas.microsoft.com/office/drawing/2014/main" id="{AA4D752A-3668-BF40-833E-7637C8DA5C96}"/>
                </a:ext>
              </a:extLst>
            </p:cNvPr>
            <p:cNvSpPr/>
            <p:nvPr/>
          </p:nvSpPr>
          <p:spPr>
            <a:xfrm>
              <a:off x="7571741"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60" name="Rectangle 859">
              <a:extLst>
                <a:ext uri="{FF2B5EF4-FFF2-40B4-BE49-F238E27FC236}">
                  <a16:creationId xmlns:a16="http://schemas.microsoft.com/office/drawing/2014/main" id="{DA69379D-0CAD-5B4E-BF7D-13899FC9051F}"/>
                </a:ext>
              </a:extLst>
            </p:cNvPr>
            <p:cNvSpPr/>
            <p:nvPr/>
          </p:nvSpPr>
          <p:spPr>
            <a:xfrm>
              <a:off x="7368972"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61" name="Rectangle 860">
              <a:extLst>
                <a:ext uri="{FF2B5EF4-FFF2-40B4-BE49-F238E27FC236}">
                  <a16:creationId xmlns:a16="http://schemas.microsoft.com/office/drawing/2014/main" id="{45CF1B55-7375-6B45-B7CC-09FBB43451DA}"/>
                </a:ext>
              </a:extLst>
            </p:cNvPr>
            <p:cNvSpPr/>
            <p:nvPr/>
          </p:nvSpPr>
          <p:spPr>
            <a:xfrm>
              <a:off x="716280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62" name="Rectangle 861">
              <a:extLst>
                <a:ext uri="{FF2B5EF4-FFF2-40B4-BE49-F238E27FC236}">
                  <a16:creationId xmlns:a16="http://schemas.microsoft.com/office/drawing/2014/main" id="{E93904BD-5CD4-9E4A-B5F5-FB22100189F1}"/>
                </a:ext>
              </a:extLst>
            </p:cNvPr>
            <p:cNvSpPr/>
            <p:nvPr/>
          </p:nvSpPr>
          <p:spPr>
            <a:xfrm>
              <a:off x="7987227"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63" name="Rectangle 862">
              <a:extLst>
                <a:ext uri="{FF2B5EF4-FFF2-40B4-BE49-F238E27FC236}">
                  <a16:creationId xmlns:a16="http://schemas.microsoft.com/office/drawing/2014/main" id="{3A8E465B-F2A1-7649-9F31-311FC996C64A}"/>
                </a:ext>
              </a:extLst>
            </p:cNvPr>
            <p:cNvSpPr/>
            <p:nvPr/>
          </p:nvSpPr>
          <p:spPr>
            <a:xfrm>
              <a:off x="7780034"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64" name="Rectangle 863">
              <a:extLst>
                <a:ext uri="{FF2B5EF4-FFF2-40B4-BE49-F238E27FC236}">
                  <a16:creationId xmlns:a16="http://schemas.microsoft.com/office/drawing/2014/main" id="{A1392B76-65A1-C84A-B5F2-CC480A953753}"/>
                </a:ext>
              </a:extLst>
            </p:cNvPr>
            <p:cNvSpPr/>
            <p:nvPr/>
          </p:nvSpPr>
          <p:spPr>
            <a:xfrm>
              <a:off x="7571741"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65" name="Rectangle 864">
              <a:extLst>
                <a:ext uri="{FF2B5EF4-FFF2-40B4-BE49-F238E27FC236}">
                  <a16:creationId xmlns:a16="http://schemas.microsoft.com/office/drawing/2014/main" id="{B256B4B5-B887-4F42-8BCA-C08179CB0616}"/>
                </a:ext>
              </a:extLst>
            </p:cNvPr>
            <p:cNvSpPr/>
            <p:nvPr/>
          </p:nvSpPr>
          <p:spPr>
            <a:xfrm>
              <a:off x="7368972"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66" name="Rectangle 865">
              <a:extLst>
                <a:ext uri="{FF2B5EF4-FFF2-40B4-BE49-F238E27FC236}">
                  <a16:creationId xmlns:a16="http://schemas.microsoft.com/office/drawing/2014/main" id="{9309A748-C771-9A4D-A292-2CED5961BE53}"/>
                </a:ext>
              </a:extLst>
            </p:cNvPr>
            <p:cNvSpPr/>
            <p:nvPr/>
          </p:nvSpPr>
          <p:spPr>
            <a:xfrm>
              <a:off x="716280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67" name="Rectangle 866">
              <a:extLst>
                <a:ext uri="{FF2B5EF4-FFF2-40B4-BE49-F238E27FC236}">
                  <a16:creationId xmlns:a16="http://schemas.microsoft.com/office/drawing/2014/main" id="{D15627E7-801B-6047-A167-57A975CCA5BB}"/>
                </a:ext>
              </a:extLst>
            </p:cNvPr>
            <p:cNvSpPr/>
            <p:nvPr/>
          </p:nvSpPr>
          <p:spPr>
            <a:xfrm>
              <a:off x="7571741"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68" name="Rectangle 867">
              <a:extLst>
                <a:ext uri="{FF2B5EF4-FFF2-40B4-BE49-F238E27FC236}">
                  <a16:creationId xmlns:a16="http://schemas.microsoft.com/office/drawing/2014/main" id="{FB511037-32C0-304B-8C32-984CC43ACF9A}"/>
                </a:ext>
              </a:extLst>
            </p:cNvPr>
            <p:cNvSpPr/>
            <p:nvPr/>
          </p:nvSpPr>
          <p:spPr>
            <a:xfrm>
              <a:off x="7368972"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69" name="Rectangle 868">
              <a:extLst>
                <a:ext uri="{FF2B5EF4-FFF2-40B4-BE49-F238E27FC236}">
                  <a16:creationId xmlns:a16="http://schemas.microsoft.com/office/drawing/2014/main" id="{4C20C159-8ACE-7241-80CC-9050C887A199}"/>
                </a:ext>
              </a:extLst>
            </p:cNvPr>
            <p:cNvSpPr/>
            <p:nvPr/>
          </p:nvSpPr>
          <p:spPr>
            <a:xfrm>
              <a:off x="7162800"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70" name="Rectangle 869">
              <a:extLst>
                <a:ext uri="{FF2B5EF4-FFF2-40B4-BE49-F238E27FC236}">
                  <a16:creationId xmlns:a16="http://schemas.microsoft.com/office/drawing/2014/main" id="{3828B14F-AB52-7641-8BAD-B1B7D81127D3}"/>
                </a:ext>
              </a:extLst>
            </p:cNvPr>
            <p:cNvSpPr/>
            <p:nvPr/>
          </p:nvSpPr>
          <p:spPr>
            <a:xfrm>
              <a:off x="7368972"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71" name="Rectangle 870">
              <a:extLst>
                <a:ext uri="{FF2B5EF4-FFF2-40B4-BE49-F238E27FC236}">
                  <a16:creationId xmlns:a16="http://schemas.microsoft.com/office/drawing/2014/main" id="{8150D01A-70A3-D74F-B5E5-FEC6016C3B11}"/>
                </a:ext>
              </a:extLst>
            </p:cNvPr>
            <p:cNvSpPr/>
            <p:nvPr/>
          </p:nvSpPr>
          <p:spPr>
            <a:xfrm>
              <a:off x="716280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nvGrpSpPr>
            <p:cNvPr id="872" name="Group 871">
              <a:extLst>
                <a:ext uri="{FF2B5EF4-FFF2-40B4-BE49-F238E27FC236}">
                  <a16:creationId xmlns:a16="http://schemas.microsoft.com/office/drawing/2014/main" id="{2C062BBB-917F-7B47-9C52-38D365C22D5C}"/>
                </a:ext>
              </a:extLst>
            </p:cNvPr>
            <p:cNvGrpSpPr/>
            <p:nvPr/>
          </p:nvGrpSpPr>
          <p:grpSpPr>
            <a:xfrm>
              <a:off x="7162800" y="1881788"/>
              <a:ext cx="977208" cy="991441"/>
              <a:chOff x="7162800" y="1668657"/>
              <a:chExt cx="977208" cy="991441"/>
            </a:xfrm>
          </p:grpSpPr>
          <p:sp>
            <p:nvSpPr>
              <p:cNvPr id="987" name="Rectangle 986">
                <a:extLst>
                  <a:ext uri="{FF2B5EF4-FFF2-40B4-BE49-F238E27FC236}">
                    <a16:creationId xmlns:a16="http://schemas.microsoft.com/office/drawing/2014/main" id="{4A6A8200-1079-7842-8AAC-7642B1562457}"/>
                  </a:ext>
                </a:extLst>
              </p:cNvPr>
              <p:cNvSpPr/>
              <p:nvPr/>
            </p:nvSpPr>
            <p:spPr>
              <a:xfrm>
                <a:off x="7987227" y="229040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88" name="Rectangle 987">
                <a:extLst>
                  <a:ext uri="{FF2B5EF4-FFF2-40B4-BE49-F238E27FC236}">
                    <a16:creationId xmlns:a16="http://schemas.microsoft.com/office/drawing/2014/main" id="{E0B4DA62-EF02-E448-9A83-2A2B82BB3685}"/>
                  </a:ext>
                </a:extLst>
              </p:cNvPr>
              <p:cNvSpPr/>
              <p:nvPr/>
            </p:nvSpPr>
            <p:spPr>
              <a:xfrm>
                <a:off x="7780034"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89" name="Rectangle 988">
                <a:extLst>
                  <a:ext uri="{FF2B5EF4-FFF2-40B4-BE49-F238E27FC236}">
                    <a16:creationId xmlns:a16="http://schemas.microsoft.com/office/drawing/2014/main" id="{C45B44F6-8F23-254C-B983-C4B881DD4CC0}"/>
                  </a:ext>
                </a:extLst>
              </p:cNvPr>
              <p:cNvSpPr/>
              <p:nvPr/>
            </p:nvSpPr>
            <p:spPr>
              <a:xfrm>
                <a:off x="7571741"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90" name="Rectangle 989">
                <a:extLst>
                  <a:ext uri="{FF2B5EF4-FFF2-40B4-BE49-F238E27FC236}">
                    <a16:creationId xmlns:a16="http://schemas.microsoft.com/office/drawing/2014/main" id="{9ACD659B-34C4-B441-BFC2-638C07E0D48C}"/>
                  </a:ext>
                </a:extLst>
              </p:cNvPr>
              <p:cNvSpPr/>
              <p:nvPr/>
            </p:nvSpPr>
            <p:spPr>
              <a:xfrm>
                <a:off x="7368972"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91" name="Rectangle 990">
                <a:extLst>
                  <a:ext uri="{FF2B5EF4-FFF2-40B4-BE49-F238E27FC236}">
                    <a16:creationId xmlns:a16="http://schemas.microsoft.com/office/drawing/2014/main" id="{A6705C11-E98D-0040-9BDA-56B84F52BDAA}"/>
                  </a:ext>
                </a:extLst>
              </p:cNvPr>
              <p:cNvSpPr/>
              <p:nvPr/>
            </p:nvSpPr>
            <p:spPr>
              <a:xfrm>
                <a:off x="7162800"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92" name="Rectangle 991">
                <a:extLst>
                  <a:ext uri="{FF2B5EF4-FFF2-40B4-BE49-F238E27FC236}">
                    <a16:creationId xmlns:a16="http://schemas.microsoft.com/office/drawing/2014/main" id="{9DE935A8-5B5F-8D49-AF8C-FD1A036E45A8}"/>
                  </a:ext>
                </a:extLst>
              </p:cNvPr>
              <p:cNvSpPr/>
              <p:nvPr/>
            </p:nvSpPr>
            <p:spPr>
              <a:xfrm>
                <a:off x="7987227"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93" name="Rectangle 992">
                <a:extLst>
                  <a:ext uri="{FF2B5EF4-FFF2-40B4-BE49-F238E27FC236}">
                    <a16:creationId xmlns:a16="http://schemas.microsoft.com/office/drawing/2014/main" id="{6363E397-C36F-394C-8A0D-389C6BC77B72}"/>
                  </a:ext>
                </a:extLst>
              </p:cNvPr>
              <p:cNvSpPr/>
              <p:nvPr/>
            </p:nvSpPr>
            <p:spPr>
              <a:xfrm>
                <a:off x="7987227"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94" name="Rectangle 993">
                <a:extLst>
                  <a:ext uri="{FF2B5EF4-FFF2-40B4-BE49-F238E27FC236}">
                    <a16:creationId xmlns:a16="http://schemas.microsoft.com/office/drawing/2014/main" id="{714E7067-E83C-CA4A-A190-21BEAC9C3755}"/>
                  </a:ext>
                </a:extLst>
              </p:cNvPr>
              <p:cNvSpPr/>
              <p:nvPr/>
            </p:nvSpPr>
            <p:spPr>
              <a:xfrm>
                <a:off x="7780034"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95" name="Rectangle 994">
                <a:extLst>
                  <a:ext uri="{FF2B5EF4-FFF2-40B4-BE49-F238E27FC236}">
                    <a16:creationId xmlns:a16="http://schemas.microsoft.com/office/drawing/2014/main" id="{1946774F-0218-784E-A14E-8E1B8937EE3C}"/>
                  </a:ext>
                </a:extLst>
              </p:cNvPr>
              <p:cNvSpPr/>
              <p:nvPr/>
            </p:nvSpPr>
            <p:spPr>
              <a:xfrm>
                <a:off x="7780034"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96" name="Rectangle 995">
                <a:extLst>
                  <a:ext uri="{FF2B5EF4-FFF2-40B4-BE49-F238E27FC236}">
                    <a16:creationId xmlns:a16="http://schemas.microsoft.com/office/drawing/2014/main" id="{24E58BD7-1C79-1A45-B02A-A4F69E1C6EC2}"/>
                  </a:ext>
                </a:extLst>
              </p:cNvPr>
              <p:cNvSpPr/>
              <p:nvPr/>
            </p:nvSpPr>
            <p:spPr>
              <a:xfrm>
                <a:off x="7571741" y="25073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97" name="Rectangle 996">
                <a:extLst>
                  <a:ext uri="{FF2B5EF4-FFF2-40B4-BE49-F238E27FC236}">
                    <a16:creationId xmlns:a16="http://schemas.microsoft.com/office/drawing/2014/main" id="{8934C614-E95D-3C45-8CAC-D20F16B1EC5F}"/>
                  </a:ext>
                </a:extLst>
              </p:cNvPr>
              <p:cNvSpPr/>
              <p:nvPr/>
            </p:nvSpPr>
            <p:spPr>
              <a:xfrm>
                <a:off x="7987227" y="18679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98" name="Rectangle 997">
                <a:extLst>
                  <a:ext uri="{FF2B5EF4-FFF2-40B4-BE49-F238E27FC236}">
                    <a16:creationId xmlns:a16="http://schemas.microsoft.com/office/drawing/2014/main" id="{5898C38E-7EF2-9547-B0FE-87326839B646}"/>
                  </a:ext>
                </a:extLst>
              </p:cNvPr>
              <p:cNvSpPr/>
              <p:nvPr/>
            </p:nvSpPr>
            <p:spPr>
              <a:xfrm>
                <a:off x="7780034"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99" name="Rectangle 998">
                <a:extLst>
                  <a:ext uri="{FF2B5EF4-FFF2-40B4-BE49-F238E27FC236}">
                    <a16:creationId xmlns:a16="http://schemas.microsoft.com/office/drawing/2014/main" id="{92FAED1D-552E-6F4A-ADB6-27BF14937E88}"/>
                  </a:ext>
                </a:extLst>
              </p:cNvPr>
              <p:cNvSpPr/>
              <p:nvPr/>
            </p:nvSpPr>
            <p:spPr>
              <a:xfrm>
                <a:off x="7571741"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00" name="Rectangle 999">
                <a:extLst>
                  <a:ext uri="{FF2B5EF4-FFF2-40B4-BE49-F238E27FC236}">
                    <a16:creationId xmlns:a16="http://schemas.microsoft.com/office/drawing/2014/main" id="{9C683248-BA1A-D64A-982E-FDEE052431D4}"/>
                  </a:ext>
                </a:extLst>
              </p:cNvPr>
              <p:cNvSpPr/>
              <p:nvPr/>
            </p:nvSpPr>
            <p:spPr>
              <a:xfrm>
                <a:off x="7368972"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01" name="Rectangle 1000">
                <a:extLst>
                  <a:ext uri="{FF2B5EF4-FFF2-40B4-BE49-F238E27FC236}">
                    <a16:creationId xmlns:a16="http://schemas.microsoft.com/office/drawing/2014/main" id="{D036A534-F5EB-EB42-9B76-640959A8640D}"/>
                  </a:ext>
                </a:extLst>
              </p:cNvPr>
              <p:cNvSpPr/>
              <p:nvPr/>
            </p:nvSpPr>
            <p:spPr>
              <a:xfrm>
                <a:off x="7162800"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02" name="Rectangle 1001">
                <a:extLst>
                  <a:ext uri="{FF2B5EF4-FFF2-40B4-BE49-F238E27FC236}">
                    <a16:creationId xmlns:a16="http://schemas.microsoft.com/office/drawing/2014/main" id="{6052BFFF-7C60-B143-8A59-5CE9C40223EB}"/>
                  </a:ext>
                </a:extLst>
              </p:cNvPr>
              <p:cNvSpPr/>
              <p:nvPr/>
            </p:nvSpPr>
            <p:spPr>
              <a:xfrm>
                <a:off x="7571741"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03" name="Rectangle 1002">
                <a:extLst>
                  <a:ext uri="{FF2B5EF4-FFF2-40B4-BE49-F238E27FC236}">
                    <a16:creationId xmlns:a16="http://schemas.microsoft.com/office/drawing/2014/main" id="{AD28391B-EBFE-CF4D-96E4-D34629F1CA36}"/>
                  </a:ext>
                </a:extLst>
              </p:cNvPr>
              <p:cNvSpPr/>
              <p:nvPr/>
            </p:nvSpPr>
            <p:spPr>
              <a:xfrm>
                <a:off x="7368972"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04" name="Rectangle 1003">
                <a:extLst>
                  <a:ext uri="{FF2B5EF4-FFF2-40B4-BE49-F238E27FC236}">
                    <a16:creationId xmlns:a16="http://schemas.microsoft.com/office/drawing/2014/main" id="{950B9E1C-4B17-CC4A-B070-C46699708B2B}"/>
                  </a:ext>
                </a:extLst>
              </p:cNvPr>
              <p:cNvSpPr/>
              <p:nvPr/>
            </p:nvSpPr>
            <p:spPr>
              <a:xfrm>
                <a:off x="7162800"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05" name="Rectangle 1004">
                <a:extLst>
                  <a:ext uri="{FF2B5EF4-FFF2-40B4-BE49-F238E27FC236}">
                    <a16:creationId xmlns:a16="http://schemas.microsoft.com/office/drawing/2014/main" id="{40A6F984-FBBB-D044-AEA2-1297A5B96D8B}"/>
                  </a:ext>
                </a:extLst>
              </p:cNvPr>
              <p:cNvSpPr/>
              <p:nvPr/>
            </p:nvSpPr>
            <p:spPr>
              <a:xfrm>
                <a:off x="7368972"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06" name="Rectangle 1005">
                <a:extLst>
                  <a:ext uri="{FF2B5EF4-FFF2-40B4-BE49-F238E27FC236}">
                    <a16:creationId xmlns:a16="http://schemas.microsoft.com/office/drawing/2014/main" id="{B8C24322-B1F2-ED4A-B2E5-CDE46630C7EF}"/>
                  </a:ext>
                </a:extLst>
              </p:cNvPr>
              <p:cNvSpPr/>
              <p:nvPr/>
            </p:nvSpPr>
            <p:spPr>
              <a:xfrm>
                <a:off x="7162800"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07" name="Rectangle 1006">
                <a:extLst>
                  <a:ext uri="{FF2B5EF4-FFF2-40B4-BE49-F238E27FC236}">
                    <a16:creationId xmlns:a16="http://schemas.microsoft.com/office/drawing/2014/main" id="{399114DD-6ED2-1242-85AE-0768542D1E73}"/>
                  </a:ext>
                </a:extLst>
              </p:cNvPr>
              <p:cNvSpPr/>
              <p:nvPr/>
            </p:nvSpPr>
            <p:spPr>
              <a:xfrm>
                <a:off x="7987227"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1008" name="Rectangle 1007">
                <a:extLst>
                  <a:ext uri="{FF2B5EF4-FFF2-40B4-BE49-F238E27FC236}">
                    <a16:creationId xmlns:a16="http://schemas.microsoft.com/office/drawing/2014/main" id="{42F986FF-A935-1041-8911-1577C5D27C12}"/>
                  </a:ext>
                </a:extLst>
              </p:cNvPr>
              <p:cNvSpPr/>
              <p:nvPr/>
            </p:nvSpPr>
            <p:spPr>
              <a:xfrm>
                <a:off x="7780034"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09" name="Rectangle 1008">
                <a:extLst>
                  <a:ext uri="{FF2B5EF4-FFF2-40B4-BE49-F238E27FC236}">
                    <a16:creationId xmlns:a16="http://schemas.microsoft.com/office/drawing/2014/main" id="{FFC642AF-D170-3E42-986B-2FCF9EB85BC8}"/>
                  </a:ext>
                </a:extLst>
              </p:cNvPr>
              <p:cNvSpPr/>
              <p:nvPr/>
            </p:nvSpPr>
            <p:spPr>
              <a:xfrm>
                <a:off x="7571741" y="16695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10" name="Rectangle 1009">
                <a:extLst>
                  <a:ext uri="{FF2B5EF4-FFF2-40B4-BE49-F238E27FC236}">
                    <a16:creationId xmlns:a16="http://schemas.microsoft.com/office/drawing/2014/main" id="{FFD68107-FF68-984A-BC44-562744B9929C}"/>
                  </a:ext>
                </a:extLst>
              </p:cNvPr>
              <p:cNvSpPr/>
              <p:nvPr/>
            </p:nvSpPr>
            <p:spPr>
              <a:xfrm>
                <a:off x="7368972"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1011" name="Rectangle 1010">
                <a:extLst>
                  <a:ext uri="{FF2B5EF4-FFF2-40B4-BE49-F238E27FC236}">
                    <a16:creationId xmlns:a16="http://schemas.microsoft.com/office/drawing/2014/main" id="{F3CD29A5-E2E8-9E4E-9ED5-15497ABC8E32}"/>
                  </a:ext>
                </a:extLst>
              </p:cNvPr>
              <p:cNvSpPr/>
              <p:nvPr/>
            </p:nvSpPr>
            <p:spPr>
              <a:xfrm>
                <a:off x="7162800"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sp>
          <p:nvSpPr>
            <p:cNvPr id="873" name="Rectangle 872">
              <a:extLst>
                <a:ext uri="{FF2B5EF4-FFF2-40B4-BE49-F238E27FC236}">
                  <a16:creationId xmlns:a16="http://schemas.microsoft.com/office/drawing/2014/main" id="{5856837E-FDFE-DF4C-9A54-F1093D0C2280}"/>
                </a:ext>
              </a:extLst>
            </p:cNvPr>
            <p:cNvSpPr/>
            <p:nvPr/>
          </p:nvSpPr>
          <p:spPr>
            <a:xfrm>
              <a:off x="8811820"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74" name="Rectangle 873">
              <a:extLst>
                <a:ext uri="{FF2B5EF4-FFF2-40B4-BE49-F238E27FC236}">
                  <a16:creationId xmlns:a16="http://schemas.microsoft.com/office/drawing/2014/main" id="{C0B614A2-B0E1-1940-845A-6D26ADF7CF99}"/>
                </a:ext>
              </a:extLst>
            </p:cNvPr>
            <p:cNvSpPr/>
            <p:nvPr/>
          </p:nvSpPr>
          <p:spPr>
            <a:xfrm>
              <a:off x="8604627"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75" name="Rectangle 874">
              <a:extLst>
                <a:ext uri="{FF2B5EF4-FFF2-40B4-BE49-F238E27FC236}">
                  <a16:creationId xmlns:a16="http://schemas.microsoft.com/office/drawing/2014/main" id="{DD1EAC6D-A7BB-9B40-B61B-216E0DE73990}"/>
                </a:ext>
              </a:extLst>
            </p:cNvPr>
            <p:cNvSpPr/>
            <p:nvPr/>
          </p:nvSpPr>
          <p:spPr>
            <a:xfrm>
              <a:off x="8396334"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76" name="Rectangle 875">
              <a:extLst>
                <a:ext uri="{FF2B5EF4-FFF2-40B4-BE49-F238E27FC236}">
                  <a16:creationId xmlns:a16="http://schemas.microsoft.com/office/drawing/2014/main" id="{3B571E8B-5C53-F849-9374-EC2089B67ADE}"/>
                </a:ext>
              </a:extLst>
            </p:cNvPr>
            <p:cNvSpPr/>
            <p:nvPr/>
          </p:nvSpPr>
          <p:spPr>
            <a:xfrm>
              <a:off x="8193565"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77" name="Rectangle 876">
              <a:extLst>
                <a:ext uri="{FF2B5EF4-FFF2-40B4-BE49-F238E27FC236}">
                  <a16:creationId xmlns:a16="http://schemas.microsoft.com/office/drawing/2014/main" id="{593E8AD7-4EB8-7248-AA8A-4EB13799189D}"/>
                </a:ext>
              </a:extLst>
            </p:cNvPr>
            <p:cNvSpPr/>
            <p:nvPr/>
          </p:nvSpPr>
          <p:spPr>
            <a:xfrm>
              <a:off x="881182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78" name="Rectangle 877">
              <a:extLst>
                <a:ext uri="{FF2B5EF4-FFF2-40B4-BE49-F238E27FC236}">
                  <a16:creationId xmlns:a16="http://schemas.microsoft.com/office/drawing/2014/main" id="{43D8B5F6-BF74-0146-9456-874DD326E8B2}"/>
                </a:ext>
              </a:extLst>
            </p:cNvPr>
            <p:cNvSpPr/>
            <p:nvPr/>
          </p:nvSpPr>
          <p:spPr>
            <a:xfrm>
              <a:off x="881182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79" name="Rectangle 878">
              <a:extLst>
                <a:ext uri="{FF2B5EF4-FFF2-40B4-BE49-F238E27FC236}">
                  <a16:creationId xmlns:a16="http://schemas.microsoft.com/office/drawing/2014/main" id="{7458C5E3-F84A-E245-9407-917B2E12ED8A}"/>
                </a:ext>
              </a:extLst>
            </p:cNvPr>
            <p:cNvSpPr/>
            <p:nvPr/>
          </p:nvSpPr>
          <p:spPr>
            <a:xfrm>
              <a:off x="881182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80" name="Rectangle 879">
              <a:extLst>
                <a:ext uri="{FF2B5EF4-FFF2-40B4-BE49-F238E27FC236}">
                  <a16:creationId xmlns:a16="http://schemas.microsoft.com/office/drawing/2014/main" id="{F1FB262E-1753-1342-B54A-23E8275A933A}"/>
                </a:ext>
              </a:extLst>
            </p:cNvPr>
            <p:cNvSpPr/>
            <p:nvPr/>
          </p:nvSpPr>
          <p:spPr>
            <a:xfrm>
              <a:off x="8604627"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81" name="Rectangle 880">
              <a:extLst>
                <a:ext uri="{FF2B5EF4-FFF2-40B4-BE49-F238E27FC236}">
                  <a16:creationId xmlns:a16="http://schemas.microsoft.com/office/drawing/2014/main" id="{55944603-9413-5841-954A-871245A4274E}"/>
                </a:ext>
              </a:extLst>
            </p:cNvPr>
            <p:cNvSpPr/>
            <p:nvPr/>
          </p:nvSpPr>
          <p:spPr>
            <a:xfrm>
              <a:off x="8604627"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82" name="Rectangle 881">
              <a:extLst>
                <a:ext uri="{FF2B5EF4-FFF2-40B4-BE49-F238E27FC236}">
                  <a16:creationId xmlns:a16="http://schemas.microsoft.com/office/drawing/2014/main" id="{44807F83-1BAB-2A49-B87D-E6DC65CBCF0E}"/>
                </a:ext>
              </a:extLst>
            </p:cNvPr>
            <p:cNvSpPr/>
            <p:nvPr/>
          </p:nvSpPr>
          <p:spPr>
            <a:xfrm>
              <a:off x="8604627"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83" name="Rectangle 882">
              <a:extLst>
                <a:ext uri="{FF2B5EF4-FFF2-40B4-BE49-F238E27FC236}">
                  <a16:creationId xmlns:a16="http://schemas.microsoft.com/office/drawing/2014/main" id="{D0CBC48E-070E-8F4A-AC21-E78034C26940}"/>
                </a:ext>
              </a:extLst>
            </p:cNvPr>
            <p:cNvSpPr/>
            <p:nvPr/>
          </p:nvSpPr>
          <p:spPr>
            <a:xfrm>
              <a:off x="8396334"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84" name="Rectangle 883">
              <a:extLst>
                <a:ext uri="{FF2B5EF4-FFF2-40B4-BE49-F238E27FC236}">
                  <a16:creationId xmlns:a16="http://schemas.microsoft.com/office/drawing/2014/main" id="{C633FE8D-B946-F24E-A5F7-F20E11AB1872}"/>
                </a:ext>
              </a:extLst>
            </p:cNvPr>
            <p:cNvSpPr/>
            <p:nvPr/>
          </p:nvSpPr>
          <p:spPr>
            <a:xfrm>
              <a:off x="8396334"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85" name="Rectangle 884">
              <a:extLst>
                <a:ext uri="{FF2B5EF4-FFF2-40B4-BE49-F238E27FC236}">
                  <a16:creationId xmlns:a16="http://schemas.microsoft.com/office/drawing/2014/main" id="{808DFFD2-B26F-6E47-B3C3-DB1A0C8A035B}"/>
                </a:ext>
              </a:extLst>
            </p:cNvPr>
            <p:cNvSpPr/>
            <p:nvPr/>
          </p:nvSpPr>
          <p:spPr>
            <a:xfrm>
              <a:off x="8193565"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86" name="Rectangle 885">
              <a:extLst>
                <a:ext uri="{FF2B5EF4-FFF2-40B4-BE49-F238E27FC236}">
                  <a16:creationId xmlns:a16="http://schemas.microsoft.com/office/drawing/2014/main" id="{02F14BF7-DB0D-9F4B-BD03-6FF7AD3F909D}"/>
                </a:ext>
              </a:extLst>
            </p:cNvPr>
            <p:cNvSpPr/>
            <p:nvPr/>
          </p:nvSpPr>
          <p:spPr>
            <a:xfrm>
              <a:off x="8811820"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87" name="Rectangle 886">
              <a:extLst>
                <a:ext uri="{FF2B5EF4-FFF2-40B4-BE49-F238E27FC236}">
                  <a16:creationId xmlns:a16="http://schemas.microsoft.com/office/drawing/2014/main" id="{71C44B91-78D9-5F42-ABE0-CAE6FC9DE250}"/>
                </a:ext>
              </a:extLst>
            </p:cNvPr>
            <p:cNvSpPr/>
            <p:nvPr/>
          </p:nvSpPr>
          <p:spPr>
            <a:xfrm>
              <a:off x="8604627"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88" name="Rectangle 887">
              <a:extLst>
                <a:ext uri="{FF2B5EF4-FFF2-40B4-BE49-F238E27FC236}">
                  <a16:creationId xmlns:a16="http://schemas.microsoft.com/office/drawing/2014/main" id="{E6AEF0B5-6154-6B4F-A6EC-243953D37007}"/>
                </a:ext>
              </a:extLst>
            </p:cNvPr>
            <p:cNvSpPr/>
            <p:nvPr/>
          </p:nvSpPr>
          <p:spPr>
            <a:xfrm>
              <a:off x="8396334"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89" name="Rectangle 888">
              <a:extLst>
                <a:ext uri="{FF2B5EF4-FFF2-40B4-BE49-F238E27FC236}">
                  <a16:creationId xmlns:a16="http://schemas.microsoft.com/office/drawing/2014/main" id="{DCE0CAD9-28BF-0843-AA45-5AC8236E068A}"/>
                </a:ext>
              </a:extLst>
            </p:cNvPr>
            <p:cNvSpPr/>
            <p:nvPr/>
          </p:nvSpPr>
          <p:spPr>
            <a:xfrm>
              <a:off x="8193565"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90" name="Rectangle 889">
              <a:extLst>
                <a:ext uri="{FF2B5EF4-FFF2-40B4-BE49-F238E27FC236}">
                  <a16:creationId xmlns:a16="http://schemas.microsoft.com/office/drawing/2014/main" id="{E49F7B77-2AD1-9B41-ACD5-85DA5164CA27}"/>
                </a:ext>
              </a:extLst>
            </p:cNvPr>
            <p:cNvSpPr/>
            <p:nvPr/>
          </p:nvSpPr>
          <p:spPr>
            <a:xfrm>
              <a:off x="8396334"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91" name="Rectangle 890">
              <a:extLst>
                <a:ext uri="{FF2B5EF4-FFF2-40B4-BE49-F238E27FC236}">
                  <a16:creationId xmlns:a16="http://schemas.microsoft.com/office/drawing/2014/main" id="{8AECE71F-D4AA-3C45-A3C9-98B8EA8EE6A0}"/>
                </a:ext>
              </a:extLst>
            </p:cNvPr>
            <p:cNvSpPr/>
            <p:nvPr/>
          </p:nvSpPr>
          <p:spPr>
            <a:xfrm>
              <a:off x="8193565"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92" name="Rectangle 891">
              <a:extLst>
                <a:ext uri="{FF2B5EF4-FFF2-40B4-BE49-F238E27FC236}">
                  <a16:creationId xmlns:a16="http://schemas.microsoft.com/office/drawing/2014/main" id="{D2F092D8-7A5A-2742-8F8B-6BDAF5EB17C4}"/>
                </a:ext>
              </a:extLst>
            </p:cNvPr>
            <p:cNvSpPr/>
            <p:nvPr/>
          </p:nvSpPr>
          <p:spPr>
            <a:xfrm>
              <a:off x="8193565"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93" name="Rectangle 892">
              <a:extLst>
                <a:ext uri="{FF2B5EF4-FFF2-40B4-BE49-F238E27FC236}">
                  <a16:creationId xmlns:a16="http://schemas.microsoft.com/office/drawing/2014/main" id="{6E30EF35-413B-6A46-8F87-CDC01A4C66A0}"/>
                </a:ext>
              </a:extLst>
            </p:cNvPr>
            <p:cNvSpPr/>
            <p:nvPr/>
          </p:nvSpPr>
          <p:spPr>
            <a:xfrm>
              <a:off x="8811820" y="250353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94" name="Rectangle 893">
              <a:extLst>
                <a:ext uri="{FF2B5EF4-FFF2-40B4-BE49-F238E27FC236}">
                  <a16:creationId xmlns:a16="http://schemas.microsoft.com/office/drawing/2014/main" id="{1F1D7D34-9DF7-604B-A104-CF6796BC0B3D}"/>
                </a:ext>
              </a:extLst>
            </p:cNvPr>
            <p:cNvSpPr/>
            <p:nvPr/>
          </p:nvSpPr>
          <p:spPr>
            <a:xfrm>
              <a:off x="8604627"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95" name="Rectangle 894">
              <a:extLst>
                <a:ext uri="{FF2B5EF4-FFF2-40B4-BE49-F238E27FC236}">
                  <a16:creationId xmlns:a16="http://schemas.microsoft.com/office/drawing/2014/main" id="{37C47C42-264E-1B4A-9A9B-AF42A6B7F217}"/>
                </a:ext>
              </a:extLst>
            </p:cNvPr>
            <p:cNvSpPr/>
            <p:nvPr/>
          </p:nvSpPr>
          <p:spPr>
            <a:xfrm>
              <a:off x="8396334" y="208198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96" name="Rectangle 895">
              <a:extLst>
                <a:ext uri="{FF2B5EF4-FFF2-40B4-BE49-F238E27FC236}">
                  <a16:creationId xmlns:a16="http://schemas.microsoft.com/office/drawing/2014/main" id="{86EE2A11-8F9C-7E4B-8C75-0C21495C3B0E}"/>
                </a:ext>
              </a:extLst>
            </p:cNvPr>
            <p:cNvSpPr/>
            <p:nvPr/>
          </p:nvSpPr>
          <p:spPr>
            <a:xfrm>
              <a:off x="8193565"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97" name="Rectangle 896">
              <a:extLst>
                <a:ext uri="{FF2B5EF4-FFF2-40B4-BE49-F238E27FC236}">
                  <a16:creationId xmlns:a16="http://schemas.microsoft.com/office/drawing/2014/main" id="{6882CFC5-C519-344E-9631-9C379524AC79}"/>
                </a:ext>
              </a:extLst>
            </p:cNvPr>
            <p:cNvSpPr/>
            <p:nvPr/>
          </p:nvSpPr>
          <p:spPr>
            <a:xfrm>
              <a:off x="8811820" y="229183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898" name="Rectangle 897">
              <a:extLst>
                <a:ext uri="{FF2B5EF4-FFF2-40B4-BE49-F238E27FC236}">
                  <a16:creationId xmlns:a16="http://schemas.microsoft.com/office/drawing/2014/main" id="{1997C4D2-6DEA-5843-B69D-AFC60F2769AF}"/>
                </a:ext>
              </a:extLst>
            </p:cNvPr>
            <p:cNvSpPr/>
            <p:nvPr/>
          </p:nvSpPr>
          <p:spPr>
            <a:xfrm>
              <a:off x="8811820" y="271958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899" name="Rectangle 898">
              <a:extLst>
                <a:ext uri="{FF2B5EF4-FFF2-40B4-BE49-F238E27FC236}">
                  <a16:creationId xmlns:a16="http://schemas.microsoft.com/office/drawing/2014/main" id="{CD71F5EF-270D-6643-9FC7-CD0B0EBCB929}"/>
                </a:ext>
              </a:extLst>
            </p:cNvPr>
            <p:cNvSpPr/>
            <p:nvPr/>
          </p:nvSpPr>
          <p:spPr>
            <a:xfrm>
              <a:off x="8604627"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00" name="Rectangle 899">
              <a:extLst>
                <a:ext uri="{FF2B5EF4-FFF2-40B4-BE49-F238E27FC236}">
                  <a16:creationId xmlns:a16="http://schemas.microsoft.com/office/drawing/2014/main" id="{38E1A05C-B88F-424F-83D3-7FBBF7CA6662}"/>
                </a:ext>
              </a:extLst>
            </p:cNvPr>
            <p:cNvSpPr/>
            <p:nvPr/>
          </p:nvSpPr>
          <p:spPr>
            <a:xfrm>
              <a:off x="8604627"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01" name="Rectangle 900">
              <a:extLst>
                <a:ext uri="{FF2B5EF4-FFF2-40B4-BE49-F238E27FC236}">
                  <a16:creationId xmlns:a16="http://schemas.microsoft.com/office/drawing/2014/main" id="{A59AE2EB-96C4-9944-9E3F-6199130D2F16}"/>
                </a:ext>
              </a:extLst>
            </p:cNvPr>
            <p:cNvSpPr/>
            <p:nvPr/>
          </p:nvSpPr>
          <p:spPr>
            <a:xfrm>
              <a:off x="8396334" y="272044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02" name="Rectangle 901">
              <a:extLst>
                <a:ext uri="{FF2B5EF4-FFF2-40B4-BE49-F238E27FC236}">
                  <a16:creationId xmlns:a16="http://schemas.microsoft.com/office/drawing/2014/main" id="{80B4E082-3E44-A74B-8900-7005A19CA857}"/>
                </a:ext>
              </a:extLst>
            </p:cNvPr>
            <p:cNvSpPr/>
            <p:nvPr/>
          </p:nvSpPr>
          <p:spPr>
            <a:xfrm>
              <a:off x="8811820" y="208108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03" name="Rectangle 902">
              <a:extLst>
                <a:ext uri="{FF2B5EF4-FFF2-40B4-BE49-F238E27FC236}">
                  <a16:creationId xmlns:a16="http://schemas.microsoft.com/office/drawing/2014/main" id="{4DCA94AA-A6A4-1B44-88BF-03EDA1981CBD}"/>
                </a:ext>
              </a:extLst>
            </p:cNvPr>
            <p:cNvSpPr/>
            <p:nvPr/>
          </p:nvSpPr>
          <p:spPr>
            <a:xfrm>
              <a:off x="8604627"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04" name="Rectangle 903">
              <a:extLst>
                <a:ext uri="{FF2B5EF4-FFF2-40B4-BE49-F238E27FC236}">
                  <a16:creationId xmlns:a16="http://schemas.microsoft.com/office/drawing/2014/main" id="{CB01DAA8-1AA5-134C-A5D9-58D1AA2452D6}"/>
                </a:ext>
              </a:extLst>
            </p:cNvPr>
            <p:cNvSpPr/>
            <p:nvPr/>
          </p:nvSpPr>
          <p:spPr>
            <a:xfrm>
              <a:off x="8396334" y="229183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05" name="Rectangle 904">
              <a:extLst>
                <a:ext uri="{FF2B5EF4-FFF2-40B4-BE49-F238E27FC236}">
                  <a16:creationId xmlns:a16="http://schemas.microsoft.com/office/drawing/2014/main" id="{C4EB9CF9-6CAF-C644-99CC-181A4DCDBD44}"/>
                </a:ext>
              </a:extLst>
            </p:cNvPr>
            <p:cNvSpPr/>
            <p:nvPr/>
          </p:nvSpPr>
          <p:spPr>
            <a:xfrm>
              <a:off x="8193565"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06" name="Rectangle 905">
              <a:extLst>
                <a:ext uri="{FF2B5EF4-FFF2-40B4-BE49-F238E27FC236}">
                  <a16:creationId xmlns:a16="http://schemas.microsoft.com/office/drawing/2014/main" id="{75F9F142-F8F1-C64E-829F-2851692C396C}"/>
                </a:ext>
              </a:extLst>
            </p:cNvPr>
            <p:cNvSpPr/>
            <p:nvPr/>
          </p:nvSpPr>
          <p:spPr>
            <a:xfrm>
              <a:off x="8396334" y="250181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07" name="Rectangle 906">
              <a:extLst>
                <a:ext uri="{FF2B5EF4-FFF2-40B4-BE49-F238E27FC236}">
                  <a16:creationId xmlns:a16="http://schemas.microsoft.com/office/drawing/2014/main" id="{439176BB-1FC6-FB48-95A2-8703D54FEFB6}"/>
                </a:ext>
              </a:extLst>
            </p:cNvPr>
            <p:cNvSpPr/>
            <p:nvPr/>
          </p:nvSpPr>
          <p:spPr>
            <a:xfrm>
              <a:off x="8193565"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08" name="Rectangle 907">
              <a:extLst>
                <a:ext uri="{FF2B5EF4-FFF2-40B4-BE49-F238E27FC236}">
                  <a16:creationId xmlns:a16="http://schemas.microsoft.com/office/drawing/2014/main" id="{5DB0A1C0-BD61-3A40-B112-6BB566C651A1}"/>
                </a:ext>
              </a:extLst>
            </p:cNvPr>
            <p:cNvSpPr/>
            <p:nvPr/>
          </p:nvSpPr>
          <p:spPr>
            <a:xfrm>
              <a:off x="8193565"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09" name="Rectangle 908">
              <a:extLst>
                <a:ext uri="{FF2B5EF4-FFF2-40B4-BE49-F238E27FC236}">
                  <a16:creationId xmlns:a16="http://schemas.microsoft.com/office/drawing/2014/main" id="{6C5C6A4A-852A-A64A-AABF-8B3E7C43F082}"/>
                </a:ext>
              </a:extLst>
            </p:cNvPr>
            <p:cNvSpPr/>
            <p:nvPr/>
          </p:nvSpPr>
          <p:spPr>
            <a:xfrm>
              <a:off x="8811820" y="18817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10" name="Rectangle 909">
              <a:extLst>
                <a:ext uri="{FF2B5EF4-FFF2-40B4-BE49-F238E27FC236}">
                  <a16:creationId xmlns:a16="http://schemas.microsoft.com/office/drawing/2014/main" id="{EF0587F2-20F7-7F40-8C9D-E90DC63DCA5B}"/>
                </a:ext>
              </a:extLst>
            </p:cNvPr>
            <p:cNvSpPr/>
            <p:nvPr/>
          </p:nvSpPr>
          <p:spPr>
            <a:xfrm>
              <a:off x="8604627"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11" name="Rectangle 910">
              <a:extLst>
                <a:ext uri="{FF2B5EF4-FFF2-40B4-BE49-F238E27FC236}">
                  <a16:creationId xmlns:a16="http://schemas.microsoft.com/office/drawing/2014/main" id="{132DF43F-7237-8B4E-9ED3-BDE4A75BFF7C}"/>
                </a:ext>
              </a:extLst>
            </p:cNvPr>
            <p:cNvSpPr/>
            <p:nvPr/>
          </p:nvSpPr>
          <p:spPr>
            <a:xfrm>
              <a:off x="8396334" y="188265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12" name="Rectangle 911">
              <a:extLst>
                <a:ext uri="{FF2B5EF4-FFF2-40B4-BE49-F238E27FC236}">
                  <a16:creationId xmlns:a16="http://schemas.microsoft.com/office/drawing/2014/main" id="{D472A1BC-8DB6-634A-A514-707BC6913FE7}"/>
                </a:ext>
              </a:extLst>
            </p:cNvPr>
            <p:cNvSpPr/>
            <p:nvPr/>
          </p:nvSpPr>
          <p:spPr>
            <a:xfrm>
              <a:off x="8193565"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13" name="Rectangle 912">
              <a:extLst>
                <a:ext uri="{FF2B5EF4-FFF2-40B4-BE49-F238E27FC236}">
                  <a16:creationId xmlns:a16="http://schemas.microsoft.com/office/drawing/2014/main" id="{D04CEEAC-ED71-4343-80C2-B9F73547AFD6}"/>
                </a:ext>
              </a:extLst>
            </p:cNvPr>
            <p:cNvSpPr/>
            <p:nvPr/>
          </p:nvSpPr>
          <p:spPr>
            <a:xfrm>
              <a:off x="9017000"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14" name="Rectangle 913">
              <a:extLst>
                <a:ext uri="{FF2B5EF4-FFF2-40B4-BE49-F238E27FC236}">
                  <a16:creationId xmlns:a16="http://schemas.microsoft.com/office/drawing/2014/main" id="{5B7CEA18-E88F-594B-9583-5460FBC0CD21}"/>
                </a:ext>
              </a:extLst>
            </p:cNvPr>
            <p:cNvSpPr/>
            <p:nvPr/>
          </p:nvSpPr>
          <p:spPr>
            <a:xfrm>
              <a:off x="9017000"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15" name="Rectangle 914">
              <a:extLst>
                <a:ext uri="{FF2B5EF4-FFF2-40B4-BE49-F238E27FC236}">
                  <a16:creationId xmlns:a16="http://schemas.microsoft.com/office/drawing/2014/main" id="{80CACE6C-8FDC-754E-AF8C-68AF86920D1F}"/>
                </a:ext>
              </a:extLst>
            </p:cNvPr>
            <p:cNvSpPr/>
            <p:nvPr/>
          </p:nvSpPr>
          <p:spPr>
            <a:xfrm>
              <a:off x="9017000"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16" name="Rectangle 915">
              <a:extLst>
                <a:ext uri="{FF2B5EF4-FFF2-40B4-BE49-F238E27FC236}">
                  <a16:creationId xmlns:a16="http://schemas.microsoft.com/office/drawing/2014/main" id="{E28E7BE5-91FC-0E49-927E-7DF788F85AAB}"/>
                </a:ext>
              </a:extLst>
            </p:cNvPr>
            <p:cNvSpPr/>
            <p:nvPr/>
          </p:nvSpPr>
          <p:spPr>
            <a:xfrm>
              <a:off x="9017000"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17" name="Rectangle 916">
              <a:extLst>
                <a:ext uri="{FF2B5EF4-FFF2-40B4-BE49-F238E27FC236}">
                  <a16:creationId xmlns:a16="http://schemas.microsoft.com/office/drawing/2014/main" id="{95DCB1E4-2E9D-F442-9870-B5707905F40C}"/>
                </a:ext>
              </a:extLst>
            </p:cNvPr>
            <p:cNvSpPr/>
            <p:nvPr/>
          </p:nvSpPr>
          <p:spPr>
            <a:xfrm>
              <a:off x="9017000"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18" name="Rectangle 917">
              <a:extLst>
                <a:ext uri="{FF2B5EF4-FFF2-40B4-BE49-F238E27FC236}">
                  <a16:creationId xmlns:a16="http://schemas.microsoft.com/office/drawing/2014/main" id="{490E060F-CA36-9B4C-8035-C6493E480CC9}"/>
                </a:ext>
              </a:extLst>
            </p:cNvPr>
            <p:cNvSpPr/>
            <p:nvPr/>
          </p:nvSpPr>
          <p:spPr>
            <a:xfrm>
              <a:off x="9017000" y="208198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19" name="Rectangle 918">
              <a:extLst>
                <a:ext uri="{FF2B5EF4-FFF2-40B4-BE49-F238E27FC236}">
                  <a16:creationId xmlns:a16="http://schemas.microsoft.com/office/drawing/2014/main" id="{B68C3944-89FC-6D46-88DB-DCC1BAB7A23F}"/>
                </a:ext>
              </a:extLst>
            </p:cNvPr>
            <p:cNvSpPr/>
            <p:nvPr/>
          </p:nvSpPr>
          <p:spPr>
            <a:xfrm>
              <a:off x="9017000" y="229183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20" name="Rectangle 919">
              <a:extLst>
                <a:ext uri="{FF2B5EF4-FFF2-40B4-BE49-F238E27FC236}">
                  <a16:creationId xmlns:a16="http://schemas.microsoft.com/office/drawing/2014/main" id="{6506B142-8283-5740-AEFB-3C871A0258F5}"/>
                </a:ext>
              </a:extLst>
            </p:cNvPr>
            <p:cNvSpPr/>
            <p:nvPr/>
          </p:nvSpPr>
          <p:spPr>
            <a:xfrm>
              <a:off x="9017000" y="250181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21" name="Rectangle 920">
              <a:extLst>
                <a:ext uri="{FF2B5EF4-FFF2-40B4-BE49-F238E27FC236}">
                  <a16:creationId xmlns:a16="http://schemas.microsoft.com/office/drawing/2014/main" id="{F6568D7D-1DFD-B946-9257-669F0105EF9B}"/>
                </a:ext>
              </a:extLst>
            </p:cNvPr>
            <p:cNvSpPr/>
            <p:nvPr/>
          </p:nvSpPr>
          <p:spPr>
            <a:xfrm>
              <a:off x="9017000" y="271958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22" name="Rectangle 921">
              <a:extLst>
                <a:ext uri="{FF2B5EF4-FFF2-40B4-BE49-F238E27FC236}">
                  <a16:creationId xmlns:a16="http://schemas.microsoft.com/office/drawing/2014/main" id="{5891BBF4-64E3-E943-9172-C91A93909ACD}"/>
                </a:ext>
              </a:extLst>
            </p:cNvPr>
            <p:cNvSpPr/>
            <p:nvPr/>
          </p:nvSpPr>
          <p:spPr>
            <a:xfrm>
              <a:off x="9017000" y="18817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23" name="Rectangle 922">
              <a:extLst>
                <a:ext uri="{FF2B5EF4-FFF2-40B4-BE49-F238E27FC236}">
                  <a16:creationId xmlns:a16="http://schemas.microsoft.com/office/drawing/2014/main" id="{19346A92-EC89-AC4E-BF9C-3EFF0BE7C315}"/>
                </a:ext>
              </a:extLst>
            </p:cNvPr>
            <p:cNvSpPr/>
            <p:nvPr/>
          </p:nvSpPr>
          <p:spPr>
            <a:xfrm>
              <a:off x="10044627" y="335052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24" name="Rectangle 923">
              <a:extLst>
                <a:ext uri="{FF2B5EF4-FFF2-40B4-BE49-F238E27FC236}">
                  <a16:creationId xmlns:a16="http://schemas.microsoft.com/office/drawing/2014/main" id="{1602D948-842E-CC41-B805-011383C63F78}"/>
                </a:ext>
              </a:extLst>
            </p:cNvPr>
            <p:cNvSpPr/>
            <p:nvPr/>
          </p:nvSpPr>
          <p:spPr>
            <a:xfrm>
              <a:off x="9837434"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25" name="Rectangle 924">
              <a:extLst>
                <a:ext uri="{FF2B5EF4-FFF2-40B4-BE49-F238E27FC236}">
                  <a16:creationId xmlns:a16="http://schemas.microsoft.com/office/drawing/2014/main" id="{9A0D0D12-26EC-154D-BB98-BF272EE6B0E6}"/>
                </a:ext>
              </a:extLst>
            </p:cNvPr>
            <p:cNvSpPr/>
            <p:nvPr/>
          </p:nvSpPr>
          <p:spPr>
            <a:xfrm>
              <a:off x="9629141"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26" name="Rectangle 925">
              <a:extLst>
                <a:ext uri="{FF2B5EF4-FFF2-40B4-BE49-F238E27FC236}">
                  <a16:creationId xmlns:a16="http://schemas.microsoft.com/office/drawing/2014/main" id="{0AB73414-475D-C241-A111-59A8EE152C0E}"/>
                </a:ext>
              </a:extLst>
            </p:cNvPr>
            <p:cNvSpPr/>
            <p:nvPr/>
          </p:nvSpPr>
          <p:spPr>
            <a:xfrm>
              <a:off x="9426372" y="2928971"/>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27" name="Rectangle 926">
              <a:extLst>
                <a:ext uri="{FF2B5EF4-FFF2-40B4-BE49-F238E27FC236}">
                  <a16:creationId xmlns:a16="http://schemas.microsoft.com/office/drawing/2014/main" id="{E5F6988F-BC23-4546-AD11-783E9E121453}"/>
                </a:ext>
              </a:extLst>
            </p:cNvPr>
            <p:cNvSpPr/>
            <p:nvPr/>
          </p:nvSpPr>
          <p:spPr>
            <a:xfrm>
              <a:off x="9220200" y="2928971"/>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28" name="Rectangle 927">
              <a:extLst>
                <a:ext uri="{FF2B5EF4-FFF2-40B4-BE49-F238E27FC236}">
                  <a16:creationId xmlns:a16="http://schemas.microsoft.com/office/drawing/2014/main" id="{B4B382B6-A1DF-DB45-8028-0DA0225EFBA8}"/>
                </a:ext>
              </a:extLst>
            </p:cNvPr>
            <p:cNvSpPr/>
            <p:nvPr/>
          </p:nvSpPr>
          <p:spPr>
            <a:xfrm>
              <a:off x="10044627"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29" name="Rectangle 928">
              <a:extLst>
                <a:ext uri="{FF2B5EF4-FFF2-40B4-BE49-F238E27FC236}">
                  <a16:creationId xmlns:a16="http://schemas.microsoft.com/office/drawing/2014/main" id="{BF96D525-2702-2D4D-8814-80A453411CEC}"/>
                </a:ext>
              </a:extLst>
            </p:cNvPr>
            <p:cNvSpPr/>
            <p:nvPr/>
          </p:nvSpPr>
          <p:spPr>
            <a:xfrm>
              <a:off x="10044627"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30" name="Rectangle 929">
              <a:extLst>
                <a:ext uri="{FF2B5EF4-FFF2-40B4-BE49-F238E27FC236}">
                  <a16:creationId xmlns:a16="http://schemas.microsoft.com/office/drawing/2014/main" id="{ABE7B57F-1AF1-4B4B-9323-9894ECAE4C84}"/>
                </a:ext>
              </a:extLst>
            </p:cNvPr>
            <p:cNvSpPr/>
            <p:nvPr/>
          </p:nvSpPr>
          <p:spPr>
            <a:xfrm>
              <a:off x="10044627"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31" name="Rectangle 930">
              <a:extLst>
                <a:ext uri="{FF2B5EF4-FFF2-40B4-BE49-F238E27FC236}">
                  <a16:creationId xmlns:a16="http://schemas.microsoft.com/office/drawing/2014/main" id="{494B9651-7392-554B-9CAC-6390D50B32A7}"/>
                </a:ext>
              </a:extLst>
            </p:cNvPr>
            <p:cNvSpPr/>
            <p:nvPr/>
          </p:nvSpPr>
          <p:spPr>
            <a:xfrm>
              <a:off x="9837434" y="37785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32" name="Rectangle 931">
              <a:extLst>
                <a:ext uri="{FF2B5EF4-FFF2-40B4-BE49-F238E27FC236}">
                  <a16:creationId xmlns:a16="http://schemas.microsoft.com/office/drawing/2014/main" id="{60CE7CD9-7E5D-D74D-976B-EE820BE1720E}"/>
                </a:ext>
              </a:extLst>
            </p:cNvPr>
            <p:cNvSpPr/>
            <p:nvPr/>
          </p:nvSpPr>
          <p:spPr>
            <a:xfrm>
              <a:off x="9837434"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33" name="Rectangle 932">
              <a:extLst>
                <a:ext uri="{FF2B5EF4-FFF2-40B4-BE49-F238E27FC236}">
                  <a16:creationId xmlns:a16="http://schemas.microsoft.com/office/drawing/2014/main" id="{5A0C916D-50A7-0A41-8849-7D4FF6C39B9D}"/>
                </a:ext>
              </a:extLst>
            </p:cNvPr>
            <p:cNvSpPr/>
            <p:nvPr/>
          </p:nvSpPr>
          <p:spPr>
            <a:xfrm>
              <a:off x="9837434"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34" name="Rectangle 933">
              <a:extLst>
                <a:ext uri="{FF2B5EF4-FFF2-40B4-BE49-F238E27FC236}">
                  <a16:creationId xmlns:a16="http://schemas.microsoft.com/office/drawing/2014/main" id="{D86410C5-0CA4-554A-91B0-E9E2EEFEADEB}"/>
                </a:ext>
              </a:extLst>
            </p:cNvPr>
            <p:cNvSpPr/>
            <p:nvPr/>
          </p:nvSpPr>
          <p:spPr>
            <a:xfrm>
              <a:off x="9629141" y="356743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35" name="Rectangle 934">
              <a:extLst>
                <a:ext uri="{FF2B5EF4-FFF2-40B4-BE49-F238E27FC236}">
                  <a16:creationId xmlns:a16="http://schemas.microsoft.com/office/drawing/2014/main" id="{2F2F218B-B7D3-7C46-881F-461C54DA598E}"/>
                </a:ext>
              </a:extLst>
            </p:cNvPr>
            <p:cNvSpPr/>
            <p:nvPr/>
          </p:nvSpPr>
          <p:spPr>
            <a:xfrm>
              <a:off x="9629141" y="377872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36" name="Rectangle 935">
              <a:extLst>
                <a:ext uri="{FF2B5EF4-FFF2-40B4-BE49-F238E27FC236}">
                  <a16:creationId xmlns:a16="http://schemas.microsoft.com/office/drawing/2014/main" id="{2871E0BE-B83A-A24F-8B6D-0AE3401861E6}"/>
                </a:ext>
              </a:extLst>
            </p:cNvPr>
            <p:cNvSpPr/>
            <p:nvPr/>
          </p:nvSpPr>
          <p:spPr>
            <a:xfrm>
              <a:off x="9426372" y="377826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37" name="Rectangle 936">
              <a:extLst>
                <a:ext uri="{FF2B5EF4-FFF2-40B4-BE49-F238E27FC236}">
                  <a16:creationId xmlns:a16="http://schemas.microsoft.com/office/drawing/2014/main" id="{65CC0A6F-385E-914B-A3D8-9C35885E3B80}"/>
                </a:ext>
              </a:extLst>
            </p:cNvPr>
            <p:cNvSpPr/>
            <p:nvPr/>
          </p:nvSpPr>
          <p:spPr>
            <a:xfrm>
              <a:off x="9220200" y="377826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38" name="Rectangle 937">
              <a:extLst>
                <a:ext uri="{FF2B5EF4-FFF2-40B4-BE49-F238E27FC236}">
                  <a16:creationId xmlns:a16="http://schemas.microsoft.com/office/drawing/2014/main" id="{CDEB294F-EEF1-7745-9A7D-358B48F4F73C}"/>
                </a:ext>
              </a:extLst>
            </p:cNvPr>
            <p:cNvSpPr/>
            <p:nvPr/>
          </p:nvSpPr>
          <p:spPr>
            <a:xfrm>
              <a:off x="10044627" y="292806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39" name="Rectangle 938">
              <a:extLst>
                <a:ext uri="{FF2B5EF4-FFF2-40B4-BE49-F238E27FC236}">
                  <a16:creationId xmlns:a16="http://schemas.microsoft.com/office/drawing/2014/main" id="{11057389-C2D1-F749-8B5D-D1F786F7ABD4}"/>
                </a:ext>
              </a:extLst>
            </p:cNvPr>
            <p:cNvSpPr/>
            <p:nvPr/>
          </p:nvSpPr>
          <p:spPr>
            <a:xfrm>
              <a:off x="9837434"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40" name="Rectangle 939">
              <a:extLst>
                <a:ext uri="{FF2B5EF4-FFF2-40B4-BE49-F238E27FC236}">
                  <a16:creationId xmlns:a16="http://schemas.microsoft.com/office/drawing/2014/main" id="{9793FCDC-878A-834F-A6A3-8E935F2DF853}"/>
                </a:ext>
              </a:extLst>
            </p:cNvPr>
            <p:cNvSpPr/>
            <p:nvPr/>
          </p:nvSpPr>
          <p:spPr>
            <a:xfrm>
              <a:off x="9629141"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41" name="Rectangle 940">
              <a:extLst>
                <a:ext uri="{FF2B5EF4-FFF2-40B4-BE49-F238E27FC236}">
                  <a16:creationId xmlns:a16="http://schemas.microsoft.com/office/drawing/2014/main" id="{A37B7279-52CB-634B-B225-B26C6CF99FB8}"/>
                </a:ext>
              </a:extLst>
            </p:cNvPr>
            <p:cNvSpPr/>
            <p:nvPr/>
          </p:nvSpPr>
          <p:spPr>
            <a:xfrm>
              <a:off x="9426372" y="3138822"/>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42" name="Rectangle 941">
              <a:extLst>
                <a:ext uri="{FF2B5EF4-FFF2-40B4-BE49-F238E27FC236}">
                  <a16:creationId xmlns:a16="http://schemas.microsoft.com/office/drawing/2014/main" id="{7E1C5CDE-4455-CB4F-B7BB-FA637D4E3064}"/>
                </a:ext>
              </a:extLst>
            </p:cNvPr>
            <p:cNvSpPr/>
            <p:nvPr/>
          </p:nvSpPr>
          <p:spPr>
            <a:xfrm>
              <a:off x="9220200" y="3138822"/>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43" name="Rectangle 942">
              <a:extLst>
                <a:ext uri="{FF2B5EF4-FFF2-40B4-BE49-F238E27FC236}">
                  <a16:creationId xmlns:a16="http://schemas.microsoft.com/office/drawing/2014/main" id="{5637687E-9327-4F4D-AAD5-A3537C5D385A}"/>
                </a:ext>
              </a:extLst>
            </p:cNvPr>
            <p:cNvSpPr/>
            <p:nvPr/>
          </p:nvSpPr>
          <p:spPr>
            <a:xfrm>
              <a:off x="9629141"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44" name="Rectangle 943">
              <a:extLst>
                <a:ext uri="{FF2B5EF4-FFF2-40B4-BE49-F238E27FC236}">
                  <a16:creationId xmlns:a16="http://schemas.microsoft.com/office/drawing/2014/main" id="{36438D75-F9D1-0F46-AC89-0ED71D863CDE}"/>
                </a:ext>
              </a:extLst>
            </p:cNvPr>
            <p:cNvSpPr/>
            <p:nvPr/>
          </p:nvSpPr>
          <p:spPr>
            <a:xfrm>
              <a:off x="9426372" y="33488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45" name="Rectangle 944">
              <a:extLst>
                <a:ext uri="{FF2B5EF4-FFF2-40B4-BE49-F238E27FC236}">
                  <a16:creationId xmlns:a16="http://schemas.microsoft.com/office/drawing/2014/main" id="{5FDFB426-4049-B04A-989D-062C1944BDC7}"/>
                </a:ext>
              </a:extLst>
            </p:cNvPr>
            <p:cNvSpPr/>
            <p:nvPr/>
          </p:nvSpPr>
          <p:spPr>
            <a:xfrm>
              <a:off x="9220200" y="33488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46" name="Rectangle 945">
              <a:extLst>
                <a:ext uri="{FF2B5EF4-FFF2-40B4-BE49-F238E27FC236}">
                  <a16:creationId xmlns:a16="http://schemas.microsoft.com/office/drawing/2014/main" id="{C02366E7-1632-3C4D-A78A-B93EBFBDE760}"/>
                </a:ext>
              </a:extLst>
            </p:cNvPr>
            <p:cNvSpPr/>
            <p:nvPr/>
          </p:nvSpPr>
          <p:spPr>
            <a:xfrm>
              <a:off x="9426372" y="356656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47" name="Rectangle 946">
              <a:extLst>
                <a:ext uri="{FF2B5EF4-FFF2-40B4-BE49-F238E27FC236}">
                  <a16:creationId xmlns:a16="http://schemas.microsoft.com/office/drawing/2014/main" id="{8F3CC88D-DF97-B747-89BF-2EEABAE984EF}"/>
                </a:ext>
              </a:extLst>
            </p:cNvPr>
            <p:cNvSpPr/>
            <p:nvPr/>
          </p:nvSpPr>
          <p:spPr>
            <a:xfrm>
              <a:off x="9220200" y="356656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nvGrpSpPr>
            <p:cNvPr id="948" name="Group 947">
              <a:extLst>
                <a:ext uri="{FF2B5EF4-FFF2-40B4-BE49-F238E27FC236}">
                  <a16:creationId xmlns:a16="http://schemas.microsoft.com/office/drawing/2014/main" id="{F7D898B0-45B8-A74D-AF25-D188F030DE91}"/>
                </a:ext>
              </a:extLst>
            </p:cNvPr>
            <p:cNvGrpSpPr/>
            <p:nvPr/>
          </p:nvGrpSpPr>
          <p:grpSpPr>
            <a:xfrm>
              <a:off x="9220200" y="1881788"/>
              <a:ext cx="977208" cy="991441"/>
              <a:chOff x="7162800" y="1668657"/>
              <a:chExt cx="977208" cy="991441"/>
            </a:xfrm>
          </p:grpSpPr>
          <p:sp>
            <p:nvSpPr>
              <p:cNvPr id="962" name="Rectangle 961">
                <a:extLst>
                  <a:ext uri="{FF2B5EF4-FFF2-40B4-BE49-F238E27FC236}">
                    <a16:creationId xmlns:a16="http://schemas.microsoft.com/office/drawing/2014/main" id="{1A194FED-B73B-E14B-A27F-2159DEC0C9DC}"/>
                  </a:ext>
                </a:extLst>
              </p:cNvPr>
              <p:cNvSpPr/>
              <p:nvPr/>
            </p:nvSpPr>
            <p:spPr>
              <a:xfrm>
                <a:off x="7987227" y="229040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63" name="Rectangle 962">
                <a:extLst>
                  <a:ext uri="{FF2B5EF4-FFF2-40B4-BE49-F238E27FC236}">
                    <a16:creationId xmlns:a16="http://schemas.microsoft.com/office/drawing/2014/main" id="{D7BDB820-E506-DB48-BC3C-6916A9DA1826}"/>
                  </a:ext>
                </a:extLst>
              </p:cNvPr>
              <p:cNvSpPr/>
              <p:nvPr/>
            </p:nvSpPr>
            <p:spPr>
              <a:xfrm>
                <a:off x="7780034"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64" name="Rectangle 963">
                <a:extLst>
                  <a:ext uri="{FF2B5EF4-FFF2-40B4-BE49-F238E27FC236}">
                    <a16:creationId xmlns:a16="http://schemas.microsoft.com/office/drawing/2014/main" id="{6E8681DA-97B6-EB41-BC11-E2003C5475B9}"/>
                  </a:ext>
                </a:extLst>
              </p:cNvPr>
              <p:cNvSpPr/>
              <p:nvPr/>
            </p:nvSpPr>
            <p:spPr>
              <a:xfrm>
                <a:off x="7571741"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65" name="Rectangle 964">
                <a:extLst>
                  <a:ext uri="{FF2B5EF4-FFF2-40B4-BE49-F238E27FC236}">
                    <a16:creationId xmlns:a16="http://schemas.microsoft.com/office/drawing/2014/main" id="{1520303F-E8F5-6F40-A57B-9BD907068496}"/>
                  </a:ext>
                </a:extLst>
              </p:cNvPr>
              <p:cNvSpPr/>
              <p:nvPr/>
            </p:nvSpPr>
            <p:spPr>
              <a:xfrm>
                <a:off x="7368972" y="186885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66" name="Rectangle 965">
                <a:extLst>
                  <a:ext uri="{FF2B5EF4-FFF2-40B4-BE49-F238E27FC236}">
                    <a16:creationId xmlns:a16="http://schemas.microsoft.com/office/drawing/2014/main" id="{B3753A8E-CF7B-624B-8623-4D84C97086EC}"/>
                  </a:ext>
                </a:extLst>
              </p:cNvPr>
              <p:cNvSpPr/>
              <p:nvPr/>
            </p:nvSpPr>
            <p:spPr>
              <a:xfrm>
                <a:off x="7162800" y="1868854"/>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67" name="Rectangle 966">
                <a:extLst>
                  <a:ext uri="{FF2B5EF4-FFF2-40B4-BE49-F238E27FC236}">
                    <a16:creationId xmlns:a16="http://schemas.microsoft.com/office/drawing/2014/main" id="{DFCC021E-AB4F-ED44-9140-B145EF9925F3}"/>
                  </a:ext>
                </a:extLst>
              </p:cNvPr>
              <p:cNvSpPr/>
              <p:nvPr/>
            </p:nvSpPr>
            <p:spPr>
              <a:xfrm>
                <a:off x="7987227"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68" name="Rectangle 967">
                <a:extLst>
                  <a:ext uri="{FF2B5EF4-FFF2-40B4-BE49-F238E27FC236}">
                    <a16:creationId xmlns:a16="http://schemas.microsoft.com/office/drawing/2014/main" id="{B8F9DDF1-85E7-4C46-86F5-62B7D9CC7C2B}"/>
                  </a:ext>
                </a:extLst>
              </p:cNvPr>
              <p:cNvSpPr/>
              <p:nvPr/>
            </p:nvSpPr>
            <p:spPr>
              <a:xfrm>
                <a:off x="7987227"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69" name="Rectangle 968">
                <a:extLst>
                  <a:ext uri="{FF2B5EF4-FFF2-40B4-BE49-F238E27FC236}">
                    <a16:creationId xmlns:a16="http://schemas.microsoft.com/office/drawing/2014/main" id="{35FFED32-0DB9-8143-8F82-E4C4422EBE06}"/>
                  </a:ext>
                </a:extLst>
              </p:cNvPr>
              <p:cNvSpPr/>
              <p:nvPr/>
            </p:nvSpPr>
            <p:spPr>
              <a:xfrm>
                <a:off x="7780034"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70" name="Rectangle 969">
                <a:extLst>
                  <a:ext uri="{FF2B5EF4-FFF2-40B4-BE49-F238E27FC236}">
                    <a16:creationId xmlns:a16="http://schemas.microsoft.com/office/drawing/2014/main" id="{77464037-11F2-EE4D-B501-3356748414D1}"/>
                  </a:ext>
                </a:extLst>
              </p:cNvPr>
              <p:cNvSpPr/>
              <p:nvPr/>
            </p:nvSpPr>
            <p:spPr>
              <a:xfrm>
                <a:off x="7780034"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71" name="Rectangle 970">
                <a:extLst>
                  <a:ext uri="{FF2B5EF4-FFF2-40B4-BE49-F238E27FC236}">
                    <a16:creationId xmlns:a16="http://schemas.microsoft.com/office/drawing/2014/main" id="{B50A9C26-C0A4-5940-8D0A-7E56B6E59AAD}"/>
                  </a:ext>
                </a:extLst>
              </p:cNvPr>
              <p:cNvSpPr/>
              <p:nvPr/>
            </p:nvSpPr>
            <p:spPr>
              <a:xfrm>
                <a:off x="7571741" y="250731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72" name="Rectangle 971">
                <a:extLst>
                  <a:ext uri="{FF2B5EF4-FFF2-40B4-BE49-F238E27FC236}">
                    <a16:creationId xmlns:a16="http://schemas.microsoft.com/office/drawing/2014/main" id="{D0F2F9BB-4BC1-9941-B44F-BAACC169AC59}"/>
                  </a:ext>
                </a:extLst>
              </p:cNvPr>
              <p:cNvSpPr/>
              <p:nvPr/>
            </p:nvSpPr>
            <p:spPr>
              <a:xfrm>
                <a:off x="7987227" y="186795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73" name="Rectangle 972">
                <a:extLst>
                  <a:ext uri="{FF2B5EF4-FFF2-40B4-BE49-F238E27FC236}">
                    <a16:creationId xmlns:a16="http://schemas.microsoft.com/office/drawing/2014/main" id="{C710095A-2D57-2D4B-8DAC-4D4E0FDFE869}"/>
                  </a:ext>
                </a:extLst>
              </p:cNvPr>
              <p:cNvSpPr/>
              <p:nvPr/>
            </p:nvSpPr>
            <p:spPr>
              <a:xfrm>
                <a:off x="7780034"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74" name="Rectangle 973">
                <a:extLst>
                  <a:ext uri="{FF2B5EF4-FFF2-40B4-BE49-F238E27FC236}">
                    <a16:creationId xmlns:a16="http://schemas.microsoft.com/office/drawing/2014/main" id="{149A9BCF-1664-3F4B-A116-FB847FB6C2EC}"/>
                  </a:ext>
                </a:extLst>
              </p:cNvPr>
              <p:cNvSpPr/>
              <p:nvPr/>
            </p:nvSpPr>
            <p:spPr>
              <a:xfrm>
                <a:off x="7571741"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75" name="Rectangle 974">
                <a:extLst>
                  <a:ext uri="{FF2B5EF4-FFF2-40B4-BE49-F238E27FC236}">
                    <a16:creationId xmlns:a16="http://schemas.microsoft.com/office/drawing/2014/main" id="{DF763339-8063-6644-93A1-ABB97262C1B1}"/>
                  </a:ext>
                </a:extLst>
              </p:cNvPr>
              <p:cNvSpPr/>
              <p:nvPr/>
            </p:nvSpPr>
            <p:spPr>
              <a:xfrm>
                <a:off x="7368972" y="2078705"/>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76" name="Rectangle 975">
                <a:extLst>
                  <a:ext uri="{FF2B5EF4-FFF2-40B4-BE49-F238E27FC236}">
                    <a16:creationId xmlns:a16="http://schemas.microsoft.com/office/drawing/2014/main" id="{3A686358-B753-0B44-BCB8-13BDAD813F28}"/>
                  </a:ext>
                </a:extLst>
              </p:cNvPr>
              <p:cNvSpPr/>
              <p:nvPr/>
            </p:nvSpPr>
            <p:spPr>
              <a:xfrm>
                <a:off x="7162800" y="207870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77" name="Rectangle 976">
                <a:extLst>
                  <a:ext uri="{FF2B5EF4-FFF2-40B4-BE49-F238E27FC236}">
                    <a16:creationId xmlns:a16="http://schemas.microsoft.com/office/drawing/2014/main" id="{166A7877-8673-ED4A-9A88-5E8EDBDCD8BA}"/>
                  </a:ext>
                </a:extLst>
              </p:cNvPr>
              <p:cNvSpPr/>
              <p:nvPr/>
            </p:nvSpPr>
            <p:spPr>
              <a:xfrm>
                <a:off x="7571741"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78" name="Rectangle 977">
                <a:extLst>
                  <a:ext uri="{FF2B5EF4-FFF2-40B4-BE49-F238E27FC236}">
                    <a16:creationId xmlns:a16="http://schemas.microsoft.com/office/drawing/2014/main" id="{582F51D3-CC2F-B645-94B8-05ACC5BAF35D}"/>
                  </a:ext>
                </a:extLst>
              </p:cNvPr>
              <p:cNvSpPr/>
              <p:nvPr/>
            </p:nvSpPr>
            <p:spPr>
              <a:xfrm>
                <a:off x="7368972" y="228868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79" name="Rectangle 978">
                <a:extLst>
                  <a:ext uri="{FF2B5EF4-FFF2-40B4-BE49-F238E27FC236}">
                    <a16:creationId xmlns:a16="http://schemas.microsoft.com/office/drawing/2014/main" id="{81FC88CC-CD9F-564F-A42C-FC42302BE0E1}"/>
                  </a:ext>
                </a:extLst>
              </p:cNvPr>
              <p:cNvSpPr/>
              <p:nvPr/>
            </p:nvSpPr>
            <p:spPr>
              <a:xfrm>
                <a:off x="7162800" y="2288688"/>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80" name="Rectangle 979">
                <a:extLst>
                  <a:ext uri="{FF2B5EF4-FFF2-40B4-BE49-F238E27FC236}">
                    <a16:creationId xmlns:a16="http://schemas.microsoft.com/office/drawing/2014/main" id="{D8ECD7DE-3FE1-D545-B946-DA514EFA6132}"/>
                  </a:ext>
                </a:extLst>
              </p:cNvPr>
              <p:cNvSpPr/>
              <p:nvPr/>
            </p:nvSpPr>
            <p:spPr>
              <a:xfrm>
                <a:off x="7368972" y="2506449"/>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81" name="Rectangle 980">
                <a:extLst>
                  <a:ext uri="{FF2B5EF4-FFF2-40B4-BE49-F238E27FC236}">
                    <a16:creationId xmlns:a16="http://schemas.microsoft.com/office/drawing/2014/main" id="{C163C1A0-8F98-1244-80D1-5F0F43CF556A}"/>
                  </a:ext>
                </a:extLst>
              </p:cNvPr>
              <p:cNvSpPr/>
              <p:nvPr/>
            </p:nvSpPr>
            <p:spPr>
              <a:xfrm>
                <a:off x="7162800" y="2506449"/>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82" name="Rectangle 981">
                <a:extLst>
                  <a:ext uri="{FF2B5EF4-FFF2-40B4-BE49-F238E27FC236}">
                    <a16:creationId xmlns:a16="http://schemas.microsoft.com/office/drawing/2014/main" id="{A5B75ED9-14A8-284D-ACDB-1E862E04F167}"/>
                  </a:ext>
                </a:extLst>
              </p:cNvPr>
              <p:cNvSpPr/>
              <p:nvPr/>
            </p:nvSpPr>
            <p:spPr>
              <a:xfrm>
                <a:off x="7987227"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83" name="Rectangle 982">
                <a:extLst>
                  <a:ext uri="{FF2B5EF4-FFF2-40B4-BE49-F238E27FC236}">
                    <a16:creationId xmlns:a16="http://schemas.microsoft.com/office/drawing/2014/main" id="{66116585-A7DC-2149-BADF-39F1A253E9AF}"/>
                  </a:ext>
                </a:extLst>
              </p:cNvPr>
              <p:cNvSpPr/>
              <p:nvPr/>
            </p:nvSpPr>
            <p:spPr>
              <a:xfrm>
                <a:off x="7780034"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84" name="Rectangle 983">
                <a:extLst>
                  <a:ext uri="{FF2B5EF4-FFF2-40B4-BE49-F238E27FC236}">
                    <a16:creationId xmlns:a16="http://schemas.microsoft.com/office/drawing/2014/main" id="{DD78324A-26E5-CC48-BB67-02D75B155869}"/>
                  </a:ext>
                </a:extLst>
              </p:cNvPr>
              <p:cNvSpPr/>
              <p:nvPr/>
            </p:nvSpPr>
            <p:spPr>
              <a:xfrm>
                <a:off x="7571741" y="1669525"/>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85" name="Rectangle 984">
                <a:extLst>
                  <a:ext uri="{FF2B5EF4-FFF2-40B4-BE49-F238E27FC236}">
                    <a16:creationId xmlns:a16="http://schemas.microsoft.com/office/drawing/2014/main" id="{A37DF4D5-0CEF-2F40-A295-3F5223926A8A}"/>
                  </a:ext>
                </a:extLst>
              </p:cNvPr>
              <p:cNvSpPr/>
              <p:nvPr/>
            </p:nvSpPr>
            <p:spPr>
              <a:xfrm>
                <a:off x="7368972" y="1668657"/>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86" name="Rectangle 985">
                <a:extLst>
                  <a:ext uri="{FF2B5EF4-FFF2-40B4-BE49-F238E27FC236}">
                    <a16:creationId xmlns:a16="http://schemas.microsoft.com/office/drawing/2014/main" id="{F7383C7A-2433-034F-8A8E-BF0EC772E8F2}"/>
                  </a:ext>
                </a:extLst>
              </p:cNvPr>
              <p:cNvSpPr/>
              <p:nvPr/>
            </p:nvSpPr>
            <p:spPr>
              <a:xfrm>
                <a:off x="7162800" y="1668657"/>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sp>
          <p:nvSpPr>
            <p:cNvPr id="949" name="Rectangle 948">
              <a:extLst>
                <a:ext uri="{FF2B5EF4-FFF2-40B4-BE49-F238E27FC236}">
                  <a16:creationId xmlns:a16="http://schemas.microsoft.com/office/drawing/2014/main" id="{1787E4FA-2B56-9148-82BF-99E95849287B}"/>
                </a:ext>
              </a:extLst>
            </p:cNvPr>
            <p:cNvSpPr/>
            <p:nvPr/>
          </p:nvSpPr>
          <p:spPr>
            <a:xfrm>
              <a:off x="7987227"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50" name="Rectangle 949">
              <a:extLst>
                <a:ext uri="{FF2B5EF4-FFF2-40B4-BE49-F238E27FC236}">
                  <a16:creationId xmlns:a16="http://schemas.microsoft.com/office/drawing/2014/main" id="{94135F5A-1261-F348-B49F-39BE87CAE851}"/>
                </a:ext>
              </a:extLst>
            </p:cNvPr>
            <p:cNvSpPr/>
            <p:nvPr/>
          </p:nvSpPr>
          <p:spPr>
            <a:xfrm>
              <a:off x="7780034"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51" name="Rectangle 950">
              <a:extLst>
                <a:ext uri="{FF2B5EF4-FFF2-40B4-BE49-F238E27FC236}">
                  <a16:creationId xmlns:a16="http://schemas.microsoft.com/office/drawing/2014/main" id="{1504AA2F-CFC8-0F4F-ADF1-07587E96A4A9}"/>
                </a:ext>
              </a:extLst>
            </p:cNvPr>
            <p:cNvSpPr/>
            <p:nvPr/>
          </p:nvSpPr>
          <p:spPr>
            <a:xfrm>
              <a:off x="7571741" y="398909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52" name="Rectangle 951">
              <a:extLst>
                <a:ext uri="{FF2B5EF4-FFF2-40B4-BE49-F238E27FC236}">
                  <a16:creationId xmlns:a16="http://schemas.microsoft.com/office/drawing/2014/main" id="{8DB63434-76E5-0340-B4A1-1EDD24178A9F}"/>
                </a:ext>
              </a:extLst>
            </p:cNvPr>
            <p:cNvSpPr/>
            <p:nvPr/>
          </p:nvSpPr>
          <p:spPr>
            <a:xfrm>
              <a:off x="7368972"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53" name="Rectangle 952">
              <a:extLst>
                <a:ext uri="{FF2B5EF4-FFF2-40B4-BE49-F238E27FC236}">
                  <a16:creationId xmlns:a16="http://schemas.microsoft.com/office/drawing/2014/main" id="{EF494EBA-14FF-CF40-A9CE-DB6C3EA0AE4D}"/>
                </a:ext>
              </a:extLst>
            </p:cNvPr>
            <p:cNvSpPr/>
            <p:nvPr/>
          </p:nvSpPr>
          <p:spPr>
            <a:xfrm>
              <a:off x="7162800"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54" name="Rectangle 953">
              <a:extLst>
                <a:ext uri="{FF2B5EF4-FFF2-40B4-BE49-F238E27FC236}">
                  <a16:creationId xmlns:a16="http://schemas.microsoft.com/office/drawing/2014/main" id="{1ADBCA4E-8C9F-5143-B25D-55BF31332CCB}"/>
                </a:ext>
              </a:extLst>
            </p:cNvPr>
            <p:cNvSpPr/>
            <p:nvPr/>
          </p:nvSpPr>
          <p:spPr>
            <a:xfrm>
              <a:off x="8811820" y="3988230"/>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50E6FF"/>
                </a:solidFill>
                <a:latin typeface="Segoe UI"/>
              </a:endParaRPr>
            </a:p>
          </p:txBody>
        </p:sp>
        <p:sp>
          <p:nvSpPr>
            <p:cNvPr id="955" name="Rectangle 954">
              <a:extLst>
                <a:ext uri="{FF2B5EF4-FFF2-40B4-BE49-F238E27FC236}">
                  <a16:creationId xmlns:a16="http://schemas.microsoft.com/office/drawing/2014/main" id="{1BAC12FE-1266-9E4D-BEFD-ACCEC52FFD58}"/>
                </a:ext>
              </a:extLst>
            </p:cNvPr>
            <p:cNvSpPr/>
            <p:nvPr/>
          </p:nvSpPr>
          <p:spPr>
            <a:xfrm>
              <a:off x="8604627"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56" name="Rectangle 955">
              <a:extLst>
                <a:ext uri="{FF2B5EF4-FFF2-40B4-BE49-F238E27FC236}">
                  <a16:creationId xmlns:a16="http://schemas.microsoft.com/office/drawing/2014/main" id="{289EDA46-0E25-2E48-A809-379A42E40E2F}"/>
                </a:ext>
              </a:extLst>
            </p:cNvPr>
            <p:cNvSpPr/>
            <p:nvPr/>
          </p:nvSpPr>
          <p:spPr>
            <a:xfrm>
              <a:off x="8396334" y="3989098"/>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57" name="Rectangle 956">
              <a:extLst>
                <a:ext uri="{FF2B5EF4-FFF2-40B4-BE49-F238E27FC236}">
                  <a16:creationId xmlns:a16="http://schemas.microsoft.com/office/drawing/2014/main" id="{8BBDDD84-3C0E-6541-AB1F-82AC863FA0BC}"/>
                </a:ext>
              </a:extLst>
            </p:cNvPr>
            <p:cNvSpPr/>
            <p:nvPr/>
          </p:nvSpPr>
          <p:spPr>
            <a:xfrm>
              <a:off x="8193565"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58" name="Rectangle 957">
              <a:extLst>
                <a:ext uri="{FF2B5EF4-FFF2-40B4-BE49-F238E27FC236}">
                  <a16:creationId xmlns:a16="http://schemas.microsoft.com/office/drawing/2014/main" id="{8497003B-10CD-DD46-92F0-C2B891934994}"/>
                </a:ext>
              </a:extLst>
            </p:cNvPr>
            <p:cNvSpPr/>
            <p:nvPr/>
          </p:nvSpPr>
          <p:spPr>
            <a:xfrm>
              <a:off x="9017000" y="3988230"/>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59" name="Rectangle 958">
              <a:extLst>
                <a:ext uri="{FF2B5EF4-FFF2-40B4-BE49-F238E27FC236}">
                  <a16:creationId xmlns:a16="http://schemas.microsoft.com/office/drawing/2014/main" id="{2D513392-CF45-4B44-A6B8-DB7B8F2DF739}"/>
                </a:ext>
              </a:extLst>
            </p:cNvPr>
            <p:cNvSpPr/>
            <p:nvPr/>
          </p:nvSpPr>
          <p:spPr>
            <a:xfrm>
              <a:off x="9629141" y="3992974"/>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60" name="Rectangle 959">
              <a:extLst>
                <a:ext uri="{FF2B5EF4-FFF2-40B4-BE49-F238E27FC236}">
                  <a16:creationId xmlns:a16="http://schemas.microsoft.com/office/drawing/2014/main" id="{FC03178C-908A-4A4B-86C9-4C25DB397D7E}"/>
                </a:ext>
              </a:extLst>
            </p:cNvPr>
            <p:cNvSpPr/>
            <p:nvPr/>
          </p:nvSpPr>
          <p:spPr>
            <a:xfrm>
              <a:off x="9426372" y="3992106"/>
              <a:ext cx="152781" cy="15278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sp>
          <p:nvSpPr>
            <p:cNvPr id="961" name="Rectangle 960">
              <a:extLst>
                <a:ext uri="{FF2B5EF4-FFF2-40B4-BE49-F238E27FC236}">
                  <a16:creationId xmlns:a16="http://schemas.microsoft.com/office/drawing/2014/main" id="{902EAD57-7D8B-AB4A-B940-E03F0E12122E}"/>
                </a:ext>
              </a:extLst>
            </p:cNvPr>
            <p:cNvSpPr/>
            <p:nvPr/>
          </p:nvSpPr>
          <p:spPr>
            <a:xfrm>
              <a:off x="9220200" y="3992106"/>
              <a:ext cx="152781" cy="152781"/>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defRPr/>
              </a:pPr>
              <a:endParaRPr lang="en-US">
                <a:solidFill>
                  <a:srgbClr val="FFFFFF"/>
                </a:solidFill>
                <a:latin typeface="Segoe UI"/>
              </a:endParaRPr>
            </a:p>
          </p:txBody>
        </p:sp>
      </p:grpSp>
      <p:grpSp>
        <p:nvGrpSpPr>
          <p:cNvPr id="1013" name="Group 1012">
            <a:extLst>
              <a:ext uri="{FF2B5EF4-FFF2-40B4-BE49-F238E27FC236}">
                <a16:creationId xmlns:a16="http://schemas.microsoft.com/office/drawing/2014/main" id="{A6B93013-1F2C-A049-94DD-8FFB8C27C885}"/>
              </a:ext>
            </a:extLst>
          </p:cNvPr>
          <p:cNvGrpSpPr/>
          <p:nvPr/>
        </p:nvGrpSpPr>
        <p:grpSpPr>
          <a:xfrm>
            <a:off x="1513282" y="7753549"/>
            <a:ext cx="4338668" cy="1684215"/>
            <a:chOff x="1513212" y="4266085"/>
            <a:chExt cx="4338734" cy="1684241"/>
          </a:xfrm>
        </p:grpSpPr>
        <p:sp>
          <p:nvSpPr>
            <p:cNvPr id="1014" name="Rectangle 1013">
              <a:extLst>
                <a:ext uri="{FF2B5EF4-FFF2-40B4-BE49-F238E27FC236}">
                  <a16:creationId xmlns:a16="http://schemas.microsoft.com/office/drawing/2014/main" id="{5E7BAE19-1933-E04B-A4EA-32E24B6566A9}"/>
                </a:ext>
              </a:extLst>
            </p:cNvPr>
            <p:cNvSpPr/>
            <p:nvPr/>
          </p:nvSpPr>
          <p:spPr>
            <a:xfrm>
              <a:off x="1513212" y="5365542"/>
              <a:ext cx="4338734" cy="584784"/>
            </a:xfrm>
            <a:prstGeom prst="rect">
              <a:avLst/>
            </a:prstGeom>
          </p:spPr>
          <p:txBody>
            <a:bodyPr wrap="square">
              <a:spAutoFit/>
            </a:bodyPr>
            <a:lstStyle/>
            <a:p>
              <a:pPr algn="ctr" defTabSz="914389">
                <a:defRPr/>
              </a:pPr>
              <a:r>
                <a:rPr lang="en-US" sz="1600" b="1" kern="0">
                  <a:solidFill>
                    <a:srgbClr val="000000"/>
                  </a:solidFill>
                  <a:latin typeface="Segoe UI Semibold" panose="020B0502040204020203" pitchFamily="34" charset="0"/>
                  <a:ea typeface="Segoe UI Semibold" charset="0"/>
                  <a:cs typeface="Segoe UI Semibold" panose="020B0502040204020203" pitchFamily="34" charset="0"/>
                </a:rPr>
                <a:t>Nearly double</a:t>
              </a:r>
            </a:p>
            <a:p>
              <a:pPr algn="ctr" defTabSz="914389">
                <a:defRPr/>
              </a:pPr>
              <a:r>
                <a:rPr lang="en-US" sz="1600" b="1" kern="0">
                  <a:solidFill>
                    <a:srgbClr val="000000"/>
                  </a:solidFill>
                  <a:latin typeface="Segoe UI Semibold" panose="020B0502040204020203" pitchFamily="34" charset="0"/>
                  <a:ea typeface="Segoe UI Semibold" charset="0"/>
                  <a:cs typeface="Segoe UI Semibold" panose="020B0502040204020203" pitchFamily="34" charset="0"/>
                </a:rPr>
                <a:t>operating margin </a:t>
              </a:r>
            </a:p>
          </p:txBody>
        </p:sp>
        <p:grpSp>
          <p:nvGrpSpPr>
            <p:cNvPr id="1015" name="Group 1014">
              <a:extLst>
                <a:ext uri="{FF2B5EF4-FFF2-40B4-BE49-F238E27FC236}">
                  <a16:creationId xmlns:a16="http://schemas.microsoft.com/office/drawing/2014/main" id="{45D38B4E-90C1-B048-9706-77A8C135F6E2}"/>
                </a:ext>
              </a:extLst>
            </p:cNvPr>
            <p:cNvGrpSpPr/>
            <p:nvPr/>
          </p:nvGrpSpPr>
          <p:grpSpPr>
            <a:xfrm>
              <a:off x="3234958" y="4266085"/>
              <a:ext cx="890887" cy="884903"/>
              <a:chOff x="2720667" y="3915697"/>
              <a:chExt cx="1220022" cy="1211826"/>
            </a:xfrm>
          </p:grpSpPr>
          <p:sp>
            <p:nvSpPr>
              <p:cNvPr id="1016" name="Rectangle 1015">
                <a:extLst>
                  <a:ext uri="{FF2B5EF4-FFF2-40B4-BE49-F238E27FC236}">
                    <a16:creationId xmlns:a16="http://schemas.microsoft.com/office/drawing/2014/main" id="{0B8466F4-9C0E-664E-8639-1A09BFE0E72D}"/>
                  </a:ext>
                </a:extLst>
              </p:cNvPr>
              <p:cNvSpPr/>
              <p:nvPr/>
            </p:nvSpPr>
            <p:spPr>
              <a:xfrm>
                <a:off x="2720667" y="4527755"/>
                <a:ext cx="177391" cy="599768"/>
              </a:xfrm>
              <a:prstGeom prst="rect">
                <a:avLst/>
              </a:prstGeom>
              <a:solidFill>
                <a:srgbClr val="0078D7"/>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17" name="Rectangle 1016">
                <a:extLst>
                  <a:ext uri="{FF2B5EF4-FFF2-40B4-BE49-F238E27FC236}">
                    <a16:creationId xmlns:a16="http://schemas.microsoft.com/office/drawing/2014/main" id="{4ADBE84F-2335-FA49-871C-F3C3246B2CCB}"/>
                  </a:ext>
                </a:extLst>
              </p:cNvPr>
              <p:cNvSpPr/>
              <p:nvPr/>
            </p:nvSpPr>
            <p:spPr>
              <a:xfrm>
                <a:off x="2981324" y="4395019"/>
                <a:ext cx="177391" cy="732504"/>
              </a:xfrm>
              <a:prstGeom prst="rect">
                <a:avLst/>
              </a:prstGeom>
              <a:solidFill>
                <a:srgbClr val="0078D7"/>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18" name="Rectangle 1017">
                <a:extLst>
                  <a:ext uri="{FF2B5EF4-FFF2-40B4-BE49-F238E27FC236}">
                    <a16:creationId xmlns:a16="http://schemas.microsoft.com/office/drawing/2014/main" id="{C0FB5F02-E727-004F-BF1E-AFE8496DD728}"/>
                  </a:ext>
                </a:extLst>
              </p:cNvPr>
              <p:cNvSpPr/>
              <p:nvPr/>
            </p:nvSpPr>
            <p:spPr>
              <a:xfrm>
                <a:off x="3241981" y="4483509"/>
                <a:ext cx="177391" cy="644013"/>
              </a:xfrm>
              <a:prstGeom prst="rect">
                <a:avLst/>
              </a:prstGeom>
              <a:solidFill>
                <a:srgbClr val="0078D7"/>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19" name="Rectangle 1018">
                <a:extLst>
                  <a:ext uri="{FF2B5EF4-FFF2-40B4-BE49-F238E27FC236}">
                    <a16:creationId xmlns:a16="http://schemas.microsoft.com/office/drawing/2014/main" id="{0241B839-65F7-384B-B67F-DB4E2D9031A5}"/>
                  </a:ext>
                </a:extLst>
              </p:cNvPr>
              <p:cNvSpPr/>
              <p:nvPr/>
            </p:nvSpPr>
            <p:spPr>
              <a:xfrm>
                <a:off x="3502638" y="4218039"/>
                <a:ext cx="177391" cy="909483"/>
              </a:xfrm>
              <a:prstGeom prst="rect">
                <a:avLst/>
              </a:prstGeom>
              <a:solidFill>
                <a:srgbClr val="0078D7"/>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20" name="Rectangle 1019">
                <a:extLst>
                  <a:ext uri="{FF2B5EF4-FFF2-40B4-BE49-F238E27FC236}">
                    <a16:creationId xmlns:a16="http://schemas.microsoft.com/office/drawing/2014/main" id="{815FE747-EF97-C944-8FFC-AECFE319D721}"/>
                  </a:ext>
                </a:extLst>
              </p:cNvPr>
              <p:cNvSpPr/>
              <p:nvPr/>
            </p:nvSpPr>
            <p:spPr>
              <a:xfrm>
                <a:off x="3763298" y="3915697"/>
                <a:ext cx="177391" cy="1211825"/>
              </a:xfrm>
              <a:prstGeom prst="rect">
                <a:avLst/>
              </a:prstGeom>
              <a:solidFill>
                <a:srgbClr val="50E6FF"/>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grpSp>
      </p:grpSp>
      <p:grpSp>
        <p:nvGrpSpPr>
          <p:cNvPr id="1021" name="Group 1020">
            <a:extLst>
              <a:ext uri="{FF2B5EF4-FFF2-40B4-BE49-F238E27FC236}">
                <a16:creationId xmlns:a16="http://schemas.microsoft.com/office/drawing/2014/main" id="{B25608EF-AB3D-8142-803F-E8645ABC188F}"/>
              </a:ext>
            </a:extLst>
          </p:cNvPr>
          <p:cNvGrpSpPr/>
          <p:nvPr/>
        </p:nvGrpSpPr>
        <p:grpSpPr>
          <a:xfrm>
            <a:off x="6140536" y="7946343"/>
            <a:ext cx="4721297" cy="1495654"/>
            <a:chOff x="6140535" y="4458879"/>
            <a:chExt cx="4721370" cy="1495676"/>
          </a:xfrm>
        </p:grpSpPr>
        <p:sp>
          <p:nvSpPr>
            <p:cNvPr id="1022" name="Rectangle 1021">
              <a:extLst>
                <a:ext uri="{FF2B5EF4-FFF2-40B4-BE49-F238E27FC236}">
                  <a16:creationId xmlns:a16="http://schemas.microsoft.com/office/drawing/2014/main" id="{A455F5A9-846A-1040-B097-F02CF3EF669B}"/>
                </a:ext>
              </a:extLst>
            </p:cNvPr>
            <p:cNvSpPr/>
            <p:nvPr/>
          </p:nvSpPr>
          <p:spPr>
            <a:xfrm>
              <a:off x="6140535" y="5369771"/>
              <a:ext cx="4721370" cy="584784"/>
            </a:xfrm>
            <a:prstGeom prst="rect">
              <a:avLst/>
            </a:prstGeom>
          </p:spPr>
          <p:txBody>
            <a:bodyPr wrap="square">
              <a:spAutoFit/>
            </a:bodyPr>
            <a:lstStyle/>
            <a:p>
              <a:pPr algn="ctr" defTabSz="914389">
                <a:defRPr/>
              </a:pPr>
              <a:r>
                <a:rPr lang="en-US" sz="1600" b="1" kern="0">
                  <a:solidFill>
                    <a:srgbClr val="000000"/>
                  </a:solidFill>
                  <a:latin typeface="Segoe UI Semibold" panose="020B0502040204020203" pitchFamily="34" charset="0"/>
                  <a:ea typeface="Segoe UI Semibold" charset="0"/>
                  <a:cs typeface="Segoe UI Semibold" panose="020B0502040204020203" pitchFamily="34" charset="0"/>
                </a:rPr>
                <a:t>$100M in additional </a:t>
              </a:r>
            </a:p>
            <a:p>
              <a:pPr algn="ctr" defTabSz="914389">
                <a:defRPr/>
              </a:pPr>
              <a:r>
                <a:rPr lang="en-US" sz="1600" b="1" kern="0">
                  <a:solidFill>
                    <a:srgbClr val="000000"/>
                  </a:solidFill>
                  <a:latin typeface="Segoe UI Semibold" panose="020B0502040204020203" pitchFamily="34" charset="0"/>
                  <a:ea typeface="Segoe UI Semibold" charset="0"/>
                  <a:cs typeface="Segoe UI Semibold" panose="020B0502040204020203" pitchFamily="34" charset="0"/>
                </a:rPr>
                <a:t>operating income</a:t>
              </a:r>
            </a:p>
          </p:txBody>
        </p:sp>
        <p:grpSp>
          <p:nvGrpSpPr>
            <p:cNvPr id="1023" name="Group 1022">
              <a:extLst>
                <a:ext uri="{FF2B5EF4-FFF2-40B4-BE49-F238E27FC236}">
                  <a16:creationId xmlns:a16="http://schemas.microsoft.com/office/drawing/2014/main" id="{188C5BE1-3310-7749-A60F-76BF055C1E9B}"/>
                </a:ext>
              </a:extLst>
            </p:cNvPr>
            <p:cNvGrpSpPr/>
            <p:nvPr/>
          </p:nvGrpSpPr>
          <p:grpSpPr>
            <a:xfrm>
              <a:off x="8053374" y="4458879"/>
              <a:ext cx="889788" cy="678730"/>
              <a:chOff x="8619893" y="4125951"/>
              <a:chExt cx="1048214" cy="799578"/>
            </a:xfrm>
          </p:grpSpPr>
          <p:sp>
            <p:nvSpPr>
              <p:cNvPr id="1024" name="Rectangle 1023">
                <a:extLst>
                  <a:ext uri="{FF2B5EF4-FFF2-40B4-BE49-F238E27FC236}">
                    <a16:creationId xmlns:a16="http://schemas.microsoft.com/office/drawing/2014/main" id="{C3E1B591-C8F5-1943-9AE7-007643BE49C0}"/>
                  </a:ext>
                </a:extLst>
              </p:cNvPr>
              <p:cNvSpPr/>
              <p:nvPr/>
            </p:nvSpPr>
            <p:spPr>
              <a:xfrm>
                <a:off x="8619893" y="4125951"/>
                <a:ext cx="1048214" cy="446049"/>
              </a:xfrm>
              <a:prstGeom prst="rect">
                <a:avLst/>
              </a:prstGeom>
              <a:solidFill>
                <a:srgbClr val="0078D7"/>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25" name="Rectangle 1024">
                <a:extLst>
                  <a:ext uri="{FF2B5EF4-FFF2-40B4-BE49-F238E27FC236}">
                    <a16:creationId xmlns:a16="http://schemas.microsoft.com/office/drawing/2014/main" id="{B20F8867-DB09-FE45-B53F-EB4127070A6E}"/>
                  </a:ext>
                </a:extLst>
              </p:cNvPr>
              <p:cNvSpPr/>
              <p:nvPr/>
            </p:nvSpPr>
            <p:spPr>
              <a:xfrm>
                <a:off x="8619893" y="4635438"/>
                <a:ext cx="1048214" cy="61332"/>
              </a:xfrm>
              <a:prstGeom prst="rect">
                <a:avLst/>
              </a:prstGeom>
              <a:solidFill>
                <a:srgbClr val="50E6FF"/>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26" name="Rectangle 1025">
                <a:extLst>
                  <a:ext uri="{FF2B5EF4-FFF2-40B4-BE49-F238E27FC236}">
                    <a16:creationId xmlns:a16="http://schemas.microsoft.com/office/drawing/2014/main" id="{E5761F5A-7FFB-D149-9940-8409346741AD}"/>
                  </a:ext>
                </a:extLst>
              </p:cNvPr>
              <p:cNvSpPr/>
              <p:nvPr/>
            </p:nvSpPr>
            <p:spPr>
              <a:xfrm>
                <a:off x="8619893" y="4749818"/>
                <a:ext cx="1048214" cy="61332"/>
              </a:xfrm>
              <a:prstGeom prst="rect">
                <a:avLst/>
              </a:prstGeom>
              <a:solidFill>
                <a:srgbClr val="50E6FF"/>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27" name="Rectangle 1026">
                <a:extLst>
                  <a:ext uri="{FF2B5EF4-FFF2-40B4-BE49-F238E27FC236}">
                    <a16:creationId xmlns:a16="http://schemas.microsoft.com/office/drawing/2014/main" id="{0938A58B-0B06-B94B-8F4B-2BDCA05A3DA1}"/>
                  </a:ext>
                </a:extLst>
              </p:cNvPr>
              <p:cNvSpPr/>
              <p:nvPr/>
            </p:nvSpPr>
            <p:spPr>
              <a:xfrm>
                <a:off x="8619893" y="4864197"/>
                <a:ext cx="1048214" cy="61332"/>
              </a:xfrm>
              <a:prstGeom prst="rect">
                <a:avLst/>
              </a:prstGeom>
              <a:solidFill>
                <a:srgbClr val="50E6FF"/>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28" name="Oval 1027">
                <a:extLst>
                  <a:ext uri="{FF2B5EF4-FFF2-40B4-BE49-F238E27FC236}">
                    <a16:creationId xmlns:a16="http://schemas.microsoft.com/office/drawing/2014/main" id="{249B5D6F-CD68-0F46-A4F8-2AA72CDD77AB}"/>
                  </a:ext>
                </a:extLst>
              </p:cNvPr>
              <p:cNvSpPr/>
              <p:nvPr/>
            </p:nvSpPr>
            <p:spPr>
              <a:xfrm>
                <a:off x="9024259" y="4239987"/>
                <a:ext cx="239486" cy="239486"/>
              </a:xfrm>
              <a:prstGeom prst="ellipse">
                <a:avLst/>
              </a:prstGeom>
              <a:solidFill>
                <a:srgbClr val="50E6FF"/>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29" name="Rectangle 1028">
                <a:extLst>
                  <a:ext uri="{FF2B5EF4-FFF2-40B4-BE49-F238E27FC236}">
                    <a16:creationId xmlns:a16="http://schemas.microsoft.com/office/drawing/2014/main" id="{25D09DB7-15B5-804A-A125-4A18665DDB65}"/>
                  </a:ext>
                </a:extLst>
              </p:cNvPr>
              <p:cNvSpPr/>
              <p:nvPr/>
            </p:nvSpPr>
            <p:spPr>
              <a:xfrm>
                <a:off x="8674323" y="4179868"/>
                <a:ext cx="153991" cy="59870"/>
              </a:xfrm>
              <a:prstGeom prst="rect">
                <a:avLst/>
              </a:prstGeom>
              <a:solidFill>
                <a:srgbClr val="50E6FF"/>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30" name="Rectangle 1029">
                <a:extLst>
                  <a:ext uri="{FF2B5EF4-FFF2-40B4-BE49-F238E27FC236}">
                    <a16:creationId xmlns:a16="http://schemas.microsoft.com/office/drawing/2014/main" id="{16E1C37D-1096-6A40-861D-C5E6AC5973A9}"/>
                  </a:ext>
                </a:extLst>
              </p:cNvPr>
              <p:cNvSpPr/>
              <p:nvPr/>
            </p:nvSpPr>
            <p:spPr>
              <a:xfrm>
                <a:off x="9454243" y="4452010"/>
                <a:ext cx="153991" cy="59870"/>
              </a:xfrm>
              <a:prstGeom prst="rect">
                <a:avLst/>
              </a:prstGeom>
              <a:solidFill>
                <a:srgbClr val="50E6FF"/>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31" name="Rectangle 1030">
                <a:extLst>
                  <a:ext uri="{FF2B5EF4-FFF2-40B4-BE49-F238E27FC236}">
                    <a16:creationId xmlns:a16="http://schemas.microsoft.com/office/drawing/2014/main" id="{4858A4F6-EA3E-B64F-A671-4DD6270270AF}"/>
                  </a:ext>
                </a:extLst>
              </p:cNvPr>
              <p:cNvSpPr/>
              <p:nvPr/>
            </p:nvSpPr>
            <p:spPr>
              <a:xfrm>
                <a:off x="8674323" y="4452010"/>
                <a:ext cx="153991" cy="59870"/>
              </a:xfrm>
              <a:prstGeom prst="rect">
                <a:avLst/>
              </a:prstGeom>
              <a:solidFill>
                <a:srgbClr val="50E6FF"/>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sp>
            <p:nvSpPr>
              <p:cNvPr id="1032" name="Rectangle 1031">
                <a:extLst>
                  <a:ext uri="{FF2B5EF4-FFF2-40B4-BE49-F238E27FC236}">
                    <a16:creationId xmlns:a16="http://schemas.microsoft.com/office/drawing/2014/main" id="{EED10FD0-C26E-8E4D-9DAF-C0994783C276}"/>
                  </a:ext>
                </a:extLst>
              </p:cNvPr>
              <p:cNvSpPr/>
              <p:nvPr/>
            </p:nvSpPr>
            <p:spPr>
              <a:xfrm>
                <a:off x="9454243" y="4179868"/>
                <a:ext cx="153991" cy="59870"/>
              </a:xfrm>
              <a:prstGeom prst="rect">
                <a:avLst/>
              </a:prstGeom>
              <a:solidFill>
                <a:srgbClr val="50E6FF"/>
              </a:solidFill>
              <a:ln w="12700" cap="flat" cmpd="sng" algn="ctr">
                <a:noFill/>
                <a:prstDash val="solid"/>
                <a:miter lim="800000"/>
              </a:ln>
              <a:effectLst/>
            </p:spPr>
            <p:txBody>
              <a:bodyPr rtlCol="0" anchor="ctr"/>
              <a:lstStyle/>
              <a:p>
                <a:pPr algn="ctr" defTabSz="914389">
                  <a:defRPr/>
                </a:pPr>
                <a:endParaRPr lang="en-US" kern="0">
                  <a:solidFill>
                    <a:srgbClr val="FFFFFF"/>
                  </a:solidFill>
                  <a:latin typeface="Segoe UI"/>
                </a:endParaRPr>
              </a:p>
            </p:txBody>
          </p:sp>
        </p:grpSp>
      </p:grpSp>
    </p:spTree>
    <p:extLst>
      <p:ext uri="{BB962C8B-B14F-4D97-AF65-F5344CB8AC3E}">
        <p14:creationId xmlns:p14="http://schemas.microsoft.com/office/powerpoint/2010/main" val="3094299305"/>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846"/>
                                        </p:tgtEl>
                                      </p:cBhvr>
                                    </p:animEffect>
                                    <p:set>
                                      <p:cBhvr>
                                        <p:cTn id="10" dur="1" fill="hold">
                                          <p:stCondLst>
                                            <p:cond delay="499"/>
                                          </p:stCondLst>
                                        </p:cTn>
                                        <p:tgtEl>
                                          <p:spTgt spid="846"/>
                                        </p:tgtEl>
                                        <p:attrNameLst>
                                          <p:attrName>style.visibility</p:attrName>
                                        </p:attrNameLst>
                                      </p:cBhvr>
                                      <p:to>
                                        <p:strVal val="hidden"/>
                                      </p:to>
                                    </p:set>
                                  </p:childTnLst>
                                </p:cTn>
                              </p:par>
                              <p:par>
                                <p:cTn id="11" presetID="2" presetClass="entr" presetSubtype="1" decel="50000" fill="hold" grpId="0" nodeType="withEffect">
                                  <p:stCondLst>
                                    <p:cond delay="0"/>
                                  </p:stCondLst>
                                  <p:childTnLst>
                                    <p:set>
                                      <p:cBhvr>
                                        <p:cTn id="12" dur="1" fill="hold">
                                          <p:stCondLst>
                                            <p:cond delay="0"/>
                                          </p:stCondLst>
                                        </p:cTn>
                                        <p:tgtEl>
                                          <p:spTgt spid="1642"/>
                                        </p:tgtEl>
                                        <p:attrNameLst>
                                          <p:attrName>style.visibility</p:attrName>
                                        </p:attrNameLst>
                                      </p:cBhvr>
                                      <p:to>
                                        <p:strVal val="visible"/>
                                      </p:to>
                                    </p:set>
                                    <p:anim calcmode="lin" valueType="num">
                                      <p:cBhvr additive="base">
                                        <p:cTn id="13" dur="250" fill="hold"/>
                                        <p:tgtEl>
                                          <p:spTgt spid="1642"/>
                                        </p:tgtEl>
                                        <p:attrNameLst>
                                          <p:attrName>ppt_x</p:attrName>
                                        </p:attrNameLst>
                                      </p:cBhvr>
                                      <p:tavLst>
                                        <p:tav tm="0">
                                          <p:val>
                                            <p:strVal val="#ppt_x"/>
                                          </p:val>
                                        </p:tav>
                                        <p:tav tm="100000">
                                          <p:val>
                                            <p:strVal val="#ppt_x"/>
                                          </p:val>
                                        </p:tav>
                                      </p:tavLst>
                                    </p:anim>
                                    <p:anim calcmode="lin" valueType="num">
                                      <p:cBhvr additive="base">
                                        <p:cTn id="14" dur="250" fill="hold"/>
                                        <p:tgtEl>
                                          <p:spTgt spid="1642"/>
                                        </p:tgtEl>
                                        <p:attrNameLst>
                                          <p:attrName>ppt_y</p:attrName>
                                        </p:attrNameLst>
                                      </p:cBhvr>
                                      <p:tavLst>
                                        <p:tav tm="0">
                                          <p:val>
                                            <p:strVal val="0-#ppt_h/2"/>
                                          </p:val>
                                        </p:tav>
                                        <p:tav tm="100000">
                                          <p:val>
                                            <p:strVal val="#ppt_y"/>
                                          </p:val>
                                        </p:tav>
                                      </p:tavLst>
                                    </p:anim>
                                  </p:childTnLst>
                                </p:cTn>
                              </p:par>
                              <p:par>
                                <p:cTn id="15" presetID="2" presetClass="entr" presetSubtype="4" decel="5000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TotalTime>
  <Words>1418</Words>
  <Application>Microsoft Office PowerPoint</Application>
  <PresentationFormat>Widescreen</PresentationFormat>
  <Paragraphs>303</Paragraphs>
  <Slides>23</Slides>
  <Notes>17</Notes>
  <HiddenSlides>0</HiddenSlides>
  <MMClips>1</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23</vt:i4>
      </vt:variant>
    </vt:vector>
  </HeadingPairs>
  <TitlesOfParts>
    <vt:vector size="42" baseType="lpstr">
      <vt:lpstr>Arial</vt:lpstr>
      <vt:lpstr>Calibri</vt:lpstr>
      <vt:lpstr>Calibri Light</vt:lpstr>
      <vt:lpstr>Consolas</vt:lpstr>
      <vt:lpstr>Segoe UI</vt:lpstr>
      <vt:lpstr>Segoe UI Black</vt:lpstr>
      <vt:lpstr>Segoe UI Light</vt:lpstr>
      <vt:lpstr>Segoe UI Semibold</vt:lpstr>
      <vt:lpstr>Segoe UI Semilight</vt:lpstr>
      <vt:lpstr>Times New Roman</vt:lpstr>
      <vt:lpstr>Wingdings</vt:lpstr>
      <vt:lpstr>Wingdings 2</vt:lpstr>
      <vt:lpstr>Wingdings 3</vt:lpstr>
      <vt:lpstr>Office Theme</vt:lpstr>
      <vt:lpstr>SQLSatOslo 2016</vt:lpstr>
      <vt:lpstr>5-50203_Microsoft_Ignite_Template</vt:lpstr>
      <vt:lpstr>3_5-50203_Microsoft_Ignite_Template</vt:lpstr>
      <vt:lpstr>2_5-50203_Microsoft_Ignite_Template</vt:lpstr>
      <vt:lpstr>Image</vt:lpstr>
      <vt:lpstr>SQL Server 2019</vt:lpstr>
      <vt:lpstr>PowerPoint Presentation</vt:lpstr>
      <vt:lpstr>SQL Server 2019</vt:lpstr>
      <vt:lpstr>Winter is coming…</vt:lpstr>
      <vt:lpstr>PowerPoint Presentation</vt:lpstr>
      <vt:lpstr>SQL Server 2019</vt:lpstr>
      <vt:lpstr>SQL Server is the platform of choice</vt:lpstr>
      <vt:lpstr>PowerPoint Presentation</vt:lpstr>
      <vt:lpstr>Organizations that transform data into insights outperform the competition</vt:lpstr>
      <vt:lpstr>SQL Server 2017</vt:lpstr>
      <vt:lpstr>PowerPoint Presentation</vt:lpstr>
      <vt:lpstr>Scale Big Data on demand</vt:lpstr>
      <vt:lpstr>Build more intelligent apps with ML Services built into SQL Server</vt:lpstr>
      <vt:lpstr>PowerPoint Presentation</vt:lpstr>
      <vt:lpstr>What’s in SQL Server on Linux</vt:lpstr>
      <vt:lpstr>TSQL Demo</vt:lpstr>
      <vt:lpstr>Table variable deferred compilation</vt:lpstr>
      <vt:lpstr>Faster Functions</vt:lpstr>
      <vt:lpstr>Batch mode over rowstore</vt:lpstr>
      <vt:lpstr>Built-In Data Classification and Auditing</vt:lpstr>
      <vt:lpstr>New function to retrieve page info</vt:lpstr>
      <vt:lpstr>Graph enhancements</vt:lpstr>
      <vt:lpstr>Silent data truncation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2019</dc:title>
  <dc:creator>Andrea Benedetti</dc:creator>
  <cp:lastModifiedBy>Andrea Benedetti</cp:lastModifiedBy>
  <cp:revision>1</cp:revision>
  <dcterms:created xsi:type="dcterms:W3CDTF">2018-11-23T08:38:48Z</dcterms:created>
  <dcterms:modified xsi:type="dcterms:W3CDTF">2018-11-23T08:40:40Z</dcterms:modified>
</cp:coreProperties>
</file>